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heme/theme6.xml" ContentType="application/vnd.openxmlformats-officedocument.theme+xml"/>
  <Override PartName="/ppt/theme/theme7.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4" r:id="rId2"/>
    <p:sldMasterId id="2147483675" r:id="rId3"/>
    <p:sldMasterId id="2147483686" r:id="rId4"/>
    <p:sldMasterId id="2147483702" r:id="rId5"/>
  </p:sldMasterIdLst>
  <p:notesMasterIdLst>
    <p:notesMasterId r:id="rId78"/>
  </p:notesMasterIdLst>
  <p:handoutMasterIdLst>
    <p:handoutMasterId r:id="rId79"/>
  </p:handoutMasterIdLst>
  <p:sldIdLst>
    <p:sldId id="2442" r:id="rId6"/>
    <p:sldId id="1651" r:id="rId7"/>
    <p:sldId id="610" r:id="rId8"/>
    <p:sldId id="2364" r:id="rId9"/>
    <p:sldId id="1764" r:id="rId10"/>
    <p:sldId id="1343" r:id="rId11"/>
    <p:sldId id="1366" r:id="rId12"/>
    <p:sldId id="1367" r:id="rId13"/>
    <p:sldId id="2367" r:id="rId14"/>
    <p:sldId id="2369" r:id="rId15"/>
    <p:sldId id="2601" r:id="rId16"/>
    <p:sldId id="2671" r:id="rId17"/>
    <p:sldId id="2672" r:id="rId18"/>
    <p:sldId id="569" r:id="rId19"/>
    <p:sldId id="1868" r:id="rId20"/>
    <p:sldId id="2669" r:id="rId21"/>
    <p:sldId id="2370" r:id="rId22"/>
    <p:sldId id="2051" r:id="rId23"/>
    <p:sldId id="2443" r:id="rId24"/>
    <p:sldId id="2257" r:id="rId25"/>
    <p:sldId id="2258" r:id="rId26"/>
    <p:sldId id="2259" r:id="rId27"/>
    <p:sldId id="2674" r:id="rId28"/>
    <p:sldId id="2680" r:id="rId29"/>
    <p:sldId id="2261" r:id="rId30"/>
    <p:sldId id="1963" r:id="rId31"/>
    <p:sldId id="2371" r:id="rId32"/>
    <p:sldId id="2152" r:id="rId33"/>
    <p:sldId id="1371" r:id="rId34"/>
    <p:sldId id="1472" r:id="rId35"/>
    <p:sldId id="1470" r:id="rId36"/>
    <p:sldId id="1473" r:id="rId37"/>
    <p:sldId id="809" r:id="rId38"/>
    <p:sldId id="2372" r:id="rId39"/>
    <p:sldId id="1376" r:id="rId40"/>
    <p:sldId id="2269" r:id="rId41"/>
    <p:sldId id="2270" r:id="rId42"/>
    <p:sldId id="2675" r:id="rId43"/>
    <p:sldId id="2676" r:id="rId44"/>
    <p:sldId id="1378" r:id="rId45"/>
    <p:sldId id="2267" r:id="rId46"/>
    <p:sldId id="2268" r:id="rId47"/>
    <p:sldId id="583" r:id="rId48"/>
    <p:sldId id="1381" r:id="rId49"/>
    <p:sldId id="2374" r:id="rId50"/>
    <p:sldId id="2677" r:id="rId51"/>
    <p:sldId id="1383" r:id="rId52"/>
    <p:sldId id="2678" r:id="rId53"/>
    <p:sldId id="2679" r:id="rId54"/>
    <p:sldId id="2440" r:id="rId55"/>
    <p:sldId id="457" r:id="rId56"/>
    <p:sldId id="608" r:id="rId57"/>
    <p:sldId id="1260" r:id="rId58"/>
    <p:sldId id="1467" r:id="rId59"/>
    <p:sldId id="1354" r:id="rId60"/>
    <p:sldId id="499" r:id="rId61"/>
    <p:sldId id="522" r:id="rId62"/>
    <p:sldId id="500" r:id="rId63"/>
    <p:sldId id="2608" r:id="rId64"/>
    <p:sldId id="504" r:id="rId65"/>
    <p:sldId id="2519" r:id="rId66"/>
    <p:sldId id="2520" r:id="rId67"/>
    <p:sldId id="512" r:id="rId68"/>
    <p:sldId id="614" r:id="rId69"/>
    <p:sldId id="534" r:id="rId70"/>
    <p:sldId id="1555" r:id="rId71"/>
    <p:sldId id="537" r:id="rId72"/>
    <p:sldId id="540" r:id="rId73"/>
    <p:sldId id="620" r:id="rId74"/>
    <p:sldId id="1469" r:id="rId75"/>
    <p:sldId id="2444" r:id="rId76"/>
    <p:sldId id="2380" r:id="rId77"/>
  </p:sldIdLst>
  <p:sldSz cx="9144000" cy="6858000" type="screen4x3"/>
  <p:notesSz cx="6761163" cy="9942513"/>
  <p:custShowLst>
    <p:custShow name="自定义放映 1" id="0">
      <p:sldLst>
        <p:sld r:id="rId19"/>
      </p:sldLst>
    </p:custShow>
    <p:custShow name="自定义放映 2" id="1">
      <p:sldLst/>
    </p:custShow>
  </p:custShowLst>
  <p:defaultTextStyle>
    <a:defPPr>
      <a:defRPr lang="zh-CN"/>
    </a:defPPr>
    <a:lvl1pPr marL="0" lvl="0"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9pPr>
  </p:defaultTextStyle>
  <p:extLst>
    <p:ext uri="{EFAFB233-063F-42B5-8137-9DF3F51BA10A}">
      <p15:sldGuideLst xmlns:p15="http://schemas.microsoft.com/office/powerpoint/2012/main">
        <p15:guide id="1" orient="horz" pos="2344">
          <p15:clr>
            <a:srgbClr val="A4A3A4"/>
          </p15:clr>
        </p15:guide>
        <p15:guide id="2" pos="3245">
          <p15:clr>
            <a:srgbClr val="A4A3A4"/>
          </p15:clr>
        </p15:guide>
      </p15:sldGuideLst>
    </p:ext>
    <p:ext uri="{2D200454-40CA-4A62-9FC3-DE9A4176ACB9}">
      <p15:notesGuideLst xmlns:p15="http://schemas.microsoft.com/office/powerpoint/2012/main">
        <p15:guide id="1" orient="horz" pos="3398">
          <p15:clr>
            <a:srgbClr val="A4A3A4"/>
          </p15:clr>
        </p15:guide>
        <p15:guide id="2" pos="212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AFAFA"/>
    <a:srgbClr val="052E65"/>
    <a:srgbClr val="E6F7FF"/>
    <a:srgbClr val="175562"/>
    <a:srgbClr val="276FBF"/>
    <a:srgbClr val="0080B2"/>
    <a:srgbClr val="5898DE"/>
    <a:srgbClr val="56C1DA"/>
    <a:srgbClr val="6EA6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p:restoredTop sz="94660"/>
  </p:normalViewPr>
  <p:slideViewPr>
    <p:cSldViewPr showGuides="1">
      <p:cViewPr varScale="1">
        <p:scale>
          <a:sx n="108" d="100"/>
          <a:sy n="108" d="100"/>
        </p:scale>
        <p:origin x="484" y="68"/>
      </p:cViewPr>
      <p:guideLst>
        <p:guide orient="horz" pos="2344"/>
        <p:guide pos="3245"/>
      </p:guideLst>
    </p:cSldViewPr>
  </p:slideViewPr>
  <p:notesTextViewPr>
    <p:cViewPr>
      <p:scale>
        <a:sx n="1" d="1"/>
        <a:sy n="1" d="1"/>
      </p:scale>
      <p:origin x="0" y="0"/>
    </p:cViewPr>
  </p:notesTextViewPr>
  <p:sorterViewPr showFormatting="0">
    <p:cViewPr>
      <p:scale>
        <a:sx n="100" d="100"/>
        <a:sy n="100" d="100"/>
      </p:scale>
      <p:origin x="0" y="0"/>
    </p:cViewPr>
  </p:sorterViewPr>
  <p:notesViewPr>
    <p:cSldViewPr>
      <p:cViewPr varScale="1">
        <p:scale>
          <a:sx n="49" d="100"/>
          <a:sy n="49" d="100"/>
        </p:scale>
        <p:origin x="-3054" y="-114"/>
      </p:cViewPr>
      <p:guideLst>
        <p:guide orient="horz" pos="3398"/>
        <p:guide pos="2129"/>
      </p:guideLst>
    </p:cSldViewPr>
  </p:notesViewPr>
  <p:gridSpacing cx="72003" cy="72003"/>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slide" Target="slides/slide63.xml"/><Relationship Id="rId76" Type="http://schemas.openxmlformats.org/officeDocument/2006/relationships/slide" Target="slides/slide71.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slide" Target="slides/slide69.xml"/><Relationship Id="rId79" Type="http://schemas.openxmlformats.org/officeDocument/2006/relationships/handoutMaster" Target="handoutMasters/handoutMaster1.xml"/><Relationship Id="rId5" Type="http://schemas.openxmlformats.org/officeDocument/2006/relationships/slideMaster" Target="slideMasters/slideMaster5.xml"/><Relationship Id="rId61" Type="http://schemas.openxmlformats.org/officeDocument/2006/relationships/slide" Target="slides/slide56.xml"/><Relationship Id="rId82"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notesMaster" Target="notesMasters/notesMaster1.xml"/><Relationship Id="rId8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s>
</file>

<file path=ppt/charts/_rels/chart1.xml.rels><?xml version="1.0" encoding="UTF-8" standalone="yes"?>
<Relationships xmlns="http://schemas.openxmlformats.org/package/2006/relationships"><Relationship Id="rId1" Type="http://schemas.openxmlformats.org/officeDocument/2006/relationships/oleObject" Target="file:///H:\clz\1&#20013;&#22269;&#21338;&#22763;&#21518;&#31185;&#23398;&#22522;&#37329;\&#36164;&#21161;&#24635;&#34920;.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zh-CN" sz="2000" b="1" i="0" u="none" strike="noStrike" kern="1200" spc="0" baseline="0">
                <a:solidFill>
                  <a:schemeClr val="tx1">
                    <a:lumMod val="50000"/>
                  </a:schemeClr>
                </a:solidFill>
                <a:latin typeface="仿宋" panose="02010609060101010101" pitchFamily="49" charset="-122"/>
                <a:ea typeface="仿宋" panose="02010609060101010101" pitchFamily="49" charset="-122"/>
                <a:cs typeface="+mn-cs"/>
              </a:defRPr>
            </a:pPr>
            <a:r>
              <a:rPr lang="en-US" altLang="zh-CN" sz="2000" b="1">
                <a:solidFill>
                  <a:schemeClr val="tx1">
                    <a:lumMod val="50000"/>
                  </a:schemeClr>
                </a:solidFill>
                <a:latin typeface="仿宋" panose="02010609060101010101" pitchFamily="49" charset="-122"/>
                <a:ea typeface="仿宋" panose="02010609060101010101" pitchFamily="49" charset="-122"/>
              </a:rPr>
              <a:t>1987-2016</a:t>
            </a:r>
            <a:r>
              <a:rPr lang="zh-CN" altLang="en-US" sz="2000" b="1">
                <a:solidFill>
                  <a:schemeClr val="tx1">
                    <a:lumMod val="50000"/>
                  </a:schemeClr>
                </a:solidFill>
                <a:latin typeface="仿宋" panose="02010609060101010101" pitchFamily="49" charset="-122"/>
                <a:ea typeface="仿宋" panose="02010609060101010101" pitchFamily="49" charset="-122"/>
              </a:rPr>
              <a:t>年国家财政投入基金经费情况</a:t>
            </a:r>
          </a:p>
        </c:rich>
      </c:tx>
      <c:layout/>
      <c:overlay val="0"/>
      <c:spPr>
        <a:noFill/>
        <a:ln>
          <a:noFill/>
        </a:ln>
        <a:effectLst/>
      </c:spPr>
    </c:title>
    <c:autoTitleDeleted val="0"/>
    <c:plotArea>
      <c:layout>
        <c:manualLayout>
          <c:layoutTarget val="inner"/>
          <c:xMode val="edge"/>
          <c:yMode val="edge"/>
          <c:x val="6.1992670953467499E-2"/>
          <c:y val="0.133556356150283"/>
          <c:w val="0.89970268962179401"/>
          <c:h val="0.78986103962943899"/>
        </c:manualLayout>
      </c:layout>
      <c:barChart>
        <c:barDir val="col"/>
        <c:grouping val="clustered"/>
        <c:varyColors val="0"/>
        <c:ser>
          <c:idx val="1"/>
          <c:order val="1"/>
          <c:tx>
            <c:strRef>
              <c:f>[资助总表.xlsx]资助柱状图!$G$1</c:f>
              <c:strCache>
                <c:ptCount val="1"/>
                <c:pt idx="0">
                  <c:v>总额</c:v>
                </c:pt>
              </c:strCache>
            </c:strRef>
          </c:tx>
          <c:spPr>
            <a:solidFill>
              <a:schemeClr val="accent2">
                <a:lumMod val="75000"/>
              </a:schemeClr>
            </a:solidFill>
            <a:ln>
              <a:noFill/>
            </a:ln>
            <a:effectLst/>
          </c:spPr>
          <c:invertIfNegative val="0"/>
          <c:cat>
            <c:numRef>
              <c:f>[资助总表.xlsx]资助柱状图!$F$2:$F$31</c:f>
              <c:numCache>
                <c:formatCode>General</c:formatCode>
                <c:ptCount val="30"/>
                <c:pt idx="0">
                  <c:v>1987</c:v>
                </c:pt>
                <c:pt idx="1">
                  <c:v>1988</c:v>
                </c:pt>
                <c:pt idx="2">
                  <c:v>1989</c:v>
                </c:pt>
                <c:pt idx="3">
                  <c:v>1990</c:v>
                </c:pt>
                <c:pt idx="4">
                  <c:v>1991</c:v>
                </c:pt>
                <c:pt idx="5">
                  <c:v>1992</c:v>
                </c:pt>
                <c:pt idx="6">
                  <c:v>1993</c:v>
                </c:pt>
                <c:pt idx="7">
                  <c:v>1994</c:v>
                </c:pt>
                <c:pt idx="8">
                  <c:v>1995</c:v>
                </c:pt>
                <c:pt idx="9">
                  <c:v>1996</c:v>
                </c:pt>
                <c:pt idx="10">
                  <c:v>1997</c:v>
                </c:pt>
                <c:pt idx="11">
                  <c:v>1998</c:v>
                </c:pt>
                <c:pt idx="12">
                  <c:v>1999</c:v>
                </c:pt>
                <c:pt idx="13">
                  <c:v>2000</c:v>
                </c:pt>
                <c:pt idx="14">
                  <c:v>2001</c:v>
                </c:pt>
                <c:pt idx="15">
                  <c:v>2002</c:v>
                </c:pt>
                <c:pt idx="16">
                  <c:v>2003</c:v>
                </c:pt>
                <c:pt idx="17">
                  <c:v>2004</c:v>
                </c:pt>
                <c:pt idx="18">
                  <c:v>2005</c:v>
                </c:pt>
                <c:pt idx="19">
                  <c:v>2006</c:v>
                </c:pt>
                <c:pt idx="20">
                  <c:v>2007</c:v>
                </c:pt>
                <c:pt idx="21">
                  <c:v>2008</c:v>
                </c:pt>
                <c:pt idx="22">
                  <c:v>2009</c:v>
                </c:pt>
                <c:pt idx="23">
                  <c:v>2010</c:v>
                </c:pt>
                <c:pt idx="24">
                  <c:v>2011</c:v>
                </c:pt>
                <c:pt idx="25">
                  <c:v>2012</c:v>
                </c:pt>
                <c:pt idx="26">
                  <c:v>2013</c:v>
                </c:pt>
                <c:pt idx="27">
                  <c:v>2014</c:v>
                </c:pt>
                <c:pt idx="28">
                  <c:v>2015</c:v>
                </c:pt>
                <c:pt idx="29">
                  <c:v>2016</c:v>
                </c:pt>
              </c:numCache>
            </c:numRef>
          </c:cat>
          <c:val>
            <c:numRef>
              <c:f>[资助总表.xlsx]资助柱状图!$G$2:$G$31</c:f>
              <c:numCache>
                <c:formatCode>General</c:formatCode>
                <c:ptCount val="30"/>
                <c:pt idx="0">
                  <c:v>85.405000000000001</c:v>
                </c:pt>
                <c:pt idx="1">
                  <c:v>141.39500000000001</c:v>
                </c:pt>
                <c:pt idx="2">
                  <c:v>243.33500000000001</c:v>
                </c:pt>
                <c:pt idx="3">
                  <c:v>257.70999999999998</c:v>
                </c:pt>
                <c:pt idx="4">
                  <c:v>312.22500000000002</c:v>
                </c:pt>
                <c:pt idx="5">
                  <c:v>342.702</c:v>
                </c:pt>
                <c:pt idx="6">
                  <c:v>382.92</c:v>
                </c:pt>
                <c:pt idx="7">
                  <c:v>392.71</c:v>
                </c:pt>
                <c:pt idx="8">
                  <c:v>397.09</c:v>
                </c:pt>
                <c:pt idx="9">
                  <c:v>529.53</c:v>
                </c:pt>
                <c:pt idx="10">
                  <c:v>556</c:v>
                </c:pt>
                <c:pt idx="11">
                  <c:v>499</c:v>
                </c:pt>
                <c:pt idx="12">
                  <c:v>503</c:v>
                </c:pt>
                <c:pt idx="13">
                  <c:v>527</c:v>
                </c:pt>
                <c:pt idx="14">
                  <c:v>538</c:v>
                </c:pt>
                <c:pt idx="15">
                  <c:v>566</c:v>
                </c:pt>
                <c:pt idx="16">
                  <c:v>1208</c:v>
                </c:pt>
                <c:pt idx="17">
                  <c:v>1678</c:v>
                </c:pt>
                <c:pt idx="18">
                  <c:v>2062</c:v>
                </c:pt>
                <c:pt idx="19">
                  <c:v>7788</c:v>
                </c:pt>
                <c:pt idx="20">
                  <c:v>8580</c:v>
                </c:pt>
                <c:pt idx="21">
                  <c:v>14240</c:v>
                </c:pt>
                <c:pt idx="22">
                  <c:v>16933</c:v>
                </c:pt>
                <c:pt idx="23">
                  <c:v>18582</c:v>
                </c:pt>
                <c:pt idx="24">
                  <c:v>19202</c:v>
                </c:pt>
                <c:pt idx="25">
                  <c:v>34821</c:v>
                </c:pt>
                <c:pt idx="26">
                  <c:v>43055</c:v>
                </c:pt>
                <c:pt idx="27">
                  <c:v>47060</c:v>
                </c:pt>
                <c:pt idx="28">
                  <c:v>52044</c:v>
                </c:pt>
                <c:pt idx="29">
                  <c:v>57049</c:v>
                </c:pt>
              </c:numCache>
            </c:numRef>
          </c:val>
        </c:ser>
        <c:dLbls>
          <c:showLegendKey val="0"/>
          <c:showVal val="0"/>
          <c:showCatName val="0"/>
          <c:showSerName val="0"/>
          <c:showPercent val="0"/>
          <c:showBubbleSize val="0"/>
        </c:dLbls>
        <c:gapWidth val="150"/>
        <c:axId val="420756176"/>
        <c:axId val="420755392"/>
        <c:extLst>
          <c:ext xmlns:c15="http://schemas.microsoft.com/office/drawing/2012/chart" uri="{02D57815-91ED-43cb-92C2-25804820EDAC}">
            <c15:filteredBarSeries>
              <c15:ser>
                <c:idx val="0"/>
                <c:order val="0"/>
                <c:tx>
                  <c:strRef>
                    <c:extLst>
                      <c:ext uri="{02D57815-91ED-43cb-92C2-25804820EDAC}">
                        <c15:formulaRef>
                          <c15:sqref>资助柱状图!$F$1</c15:sqref>
                        </c15:formulaRef>
                      </c:ext>
                    </c:extLst>
                    <c:strCache>
                      <c:ptCount val="1"/>
                      <c:pt idx="0">
                        <c:v>年度</c:v>
                      </c:pt>
                    </c:strCache>
                  </c:strRef>
                </c:tx>
                <c:spPr>
                  <a:solidFill>
                    <a:schemeClr val="accent1"/>
                  </a:solidFill>
                  <a:ln>
                    <a:noFill/>
                  </a:ln>
                  <a:effectLst/>
                </c:spPr>
                <c:invertIfNegative val="0"/>
                <c:cat>
                  <c:numRef>
                    <c:extLst>
                      <c:ext uri="{02D57815-91ED-43cb-92C2-25804820EDAC}">
                        <c15:formulaRef>
                          <c15:sqref>资助柱状图!$F$2:$F$31</c15:sqref>
                        </c15:formulaRef>
                      </c:ext>
                    </c:extLst>
                    <c:numCache>
                      <c:formatCode>General</c:formatCode>
                      <c:ptCount val="30"/>
                      <c:pt idx="0">
                        <c:v>1987</c:v>
                      </c:pt>
                      <c:pt idx="1">
                        <c:v>1988</c:v>
                      </c:pt>
                      <c:pt idx="2">
                        <c:v>1989</c:v>
                      </c:pt>
                      <c:pt idx="3">
                        <c:v>1990</c:v>
                      </c:pt>
                      <c:pt idx="4">
                        <c:v>1991</c:v>
                      </c:pt>
                      <c:pt idx="5">
                        <c:v>1992</c:v>
                      </c:pt>
                      <c:pt idx="6">
                        <c:v>1993</c:v>
                      </c:pt>
                      <c:pt idx="7">
                        <c:v>1994</c:v>
                      </c:pt>
                      <c:pt idx="8">
                        <c:v>1995</c:v>
                      </c:pt>
                      <c:pt idx="9">
                        <c:v>1996</c:v>
                      </c:pt>
                      <c:pt idx="10">
                        <c:v>1997</c:v>
                      </c:pt>
                      <c:pt idx="11">
                        <c:v>1998</c:v>
                      </c:pt>
                      <c:pt idx="12">
                        <c:v>1999</c:v>
                      </c:pt>
                      <c:pt idx="13">
                        <c:v>2000</c:v>
                      </c:pt>
                      <c:pt idx="14">
                        <c:v>2001</c:v>
                      </c:pt>
                      <c:pt idx="15">
                        <c:v>2002</c:v>
                      </c:pt>
                      <c:pt idx="16">
                        <c:v>2003</c:v>
                      </c:pt>
                      <c:pt idx="17">
                        <c:v>2004</c:v>
                      </c:pt>
                      <c:pt idx="18">
                        <c:v>2005</c:v>
                      </c:pt>
                      <c:pt idx="19">
                        <c:v>2006</c:v>
                      </c:pt>
                      <c:pt idx="20">
                        <c:v>2007</c:v>
                      </c:pt>
                      <c:pt idx="21">
                        <c:v>2008</c:v>
                      </c:pt>
                      <c:pt idx="22">
                        <c:v>2009</c:v>
                      </c:pt>
                      <c:pt idx="23">
                        <c:v>2010</c:v>
                      </c:pt>
                      <c:pt idx="24">
                        <c:v>2011</c:v>
                      </c:pt>
                      <c:pt idx="25">
                        <c:v>2012</c:v>
                      </c:pt>
                      <c:pt idx="26">
                        <c:v>2013</c:v>
                      </c:pt>
                      <c:pt idx="27">
                        <c:v>2014</c:v>
                      </c:pt>
                      <c:pt idx="28">
                        <c:v>2015</c:v>
                      </c:pt>
                      <c:pt idx="29">
                        <c:v>2016</c:v>
                      </c:pt>
                    </c:numCache>
                  </c:numRef>
                </c:cat>
                <c:val>
                  <c:numRef>
                    <c:extLst>
                      <c:ext uri="{02D57815-91ED-43cb-92C2-25804820EDAC}">
                        <c15:formulaRef>
                          <c15:sqref>资助柱状图!$F$2:$F$31</c15:sqref>
                        </c15:formulaRef>
                      </c:ext>
                    </c:extLst>
                    <c:numCache>
                      <c:formatCode>General</c:formatCode>
                      <c:ptCount val="30"/>
                      <c:pt idx="0">
                        <c:v>1987</c:v>
                      </c:pt>
                      <c:pt idx="1">
                        <c:v>1988</c:v>
                      </c:pt>
                      <c:pt idx="2">
                        <c:v>1989</c:v>
                      </c:pt>
                      <c:pt idx="3">
                        <c:v>1990</c:v>
                      </c:pt>
                      <c:pt idx="4">
                        <c:v>1991</c:v>
                      </c:pt>
                      <c:pt idx="5">
                        <c:v>1992</c:v>
                      </c:pt>
                      <c:pt idx="6">
                        <c:v>1993</c:v>
                      </c:pt>
                      <c:pt idx="7">
                        <c:v>1994</c:v>
                      </c:pt>
                      <c:pt idx="8">
                        <c:v>1995</c:v>
                      </c:pt>
                      <c:pt idx="9">
                        <c:v>1996</c:v>
                      </c:pt>
                      <c:pt idx="10">
                        <c:v>1997</c:v>
                      </c:pt>
                      <c:pt idx="11">
                        <c:v>1998</c:v>
                      </c:pt>
                      <c:pt idx="12">
                        <c:v>1999</c:v>
                      </c:pt>
                      <c:pt idx="13">
                        <c:v>2000</c:v>
                      </c:pt>
                      <c:pt idx="14">
                        <c:v>2001</c:v>
                      </c:pt>
                      <c:pt idx="15">
                        <c:v>2002</c:v>
                      </c:pt>
                      <c:pt idx="16">
                        <c:v>2003</c:v>
                      </c:pt>
                      <c:pt idx="17">
                        <c:v>2004</c:v>
                      </c:pt>
                      <c:pt idx="18">
                        <c:v>2005</c:v>
                      </c:pt>
                      <c:pt idx="19">
                        <c:v>2006</c:v>
                      </c:pt>
                      <c:pt idx="20">
                        <c:v>2007</c:v>
                      </c:pt>
                      <c:pt idx="21">
                        <c:v>2008</c:v>
                      </c:pt>
                      <c:pt idx="22">
                        <c:v>2009</c:v>
                      </c:pt>
                      <c:pt idx="23">
                        <c:v>2010</c:v>
                      </c:pt>
                      <c:pt idx="24">
                        <c:v>2011</c:v>
                      </c:pt>
                      <c:pt idx="25">
                        <c:v>2012</c:v>
                      </c:pt>
                      <c:pt idx="26">
                        <c:v>2013</c:v>
                      </c:pt>
                      <c:pt idx="27">
                        <c:v>2014</c:v>
                      </c:pt>
                      <c:pt idx="28">
                        <c:v>2015</c:v>
                      </c:pt>
                      <c:pt idx="29">
                        <c:v>2016</c:v>
                      </c:pt>
                    </c:numCache>
                  </c:numRef>
                </c:val>
              </c15:ser>
            </c15:filteredBarSeries>
          </c:ext>
        </c:extLst>
      </c:barChart>
      <c:catAx>
        <c:axId val="42075617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prstDash val="solid"/>
            <a:round/>
          </a:ln>
          <a:effectLst/>
        </c:spPr>
        <c:txPr>
          <a:bodyPr rot="-60000000" spcFirstLastPara="0" vertOverflow="ellipsis" vert="horz" wrap="square" anchor="ctr" anchorCtr="1"/>
          <a:lstStyle/>
          <a:p>
            <a:pPr>
              <a:defRPr lang="zh-CN" sz="1000" b="1" i="0" u="none" strike="noStrike" kern="1200" cap="none" spc="0" normalizeH="0" baseline="0">
                <a:solidFill>
                  <a:schemeClr val="tx1"/>
                </a:solidFill>
                <a:uFill>
                  <a:solidFill>
                    <a:schemeClr val="tx1">
                      <a:lumMod val="65000"/>
                      <a:lumOff val="35000"/>
                    </a:schemeClr>
                  </a:solidFill>
                </a:uFill>
                <a:latin typeface="+mn-lt"/>
                <a:ea typeface="+mn-ea"/>
                <a:cs typeface="+mn-cs"/>
              </a:defRPr>
            </a:pPr>
            <a:endParaRPr lang="zh-CN"/>
          </a:p>
        </c:txPr>
        <c:crossAx val="420755392"/>
        <c:crosses val="autoZero"/>
        <c:auto val="1"/>
        <c:lblAlgn val="ctr"/>
        <c:lblOffset val="100"/>
        <c:noMultiLvlLbl val="0"/>
      </c:catAx>
      <c:valAx>
        <c:axId val="420755392"/>
        <c:scaling>
          <c:orientation val="minMax"/>
        </c:scaling>
        <c:delete val="0"/>
        <c:axPos val="l"/>
        <c:majorGridlines>
          <c:spPr>
            <a:ln w="9525" cap="flat" cmpd="sng" algn="ctr">
              <a:noFill/>
              <a:prstDash val="solid"/>
              <a:round/>
            </a:ln>
            <a:effectLst/>
          </c:spPr>
        </c:majorGridlines>
        <c:numFmt formatCode="General" sourceLinked="1"/>
        <c:majorTickMark val="out"/>
        <c:minorTickMark val="none"/>
        <c:tickLblPos val="nextTo"/>
        <c:spPr>
          <a:noFill/>
          <a:ln w="6350" cap="flat" cmpd="sng" algn="ctr">
            <a:noFill/>
            <a:prstDash val="solid"/>
            <a:round/>
          </a:ln>
          <a:effectLst/>
        </c:spPr>
        <c:txPr>
          <a:bodyPr rot="-60000000" spcFirstLastPara="0" vertOverflow="ellipsis" vert="horz" wrap="square" anchor="ctr" anchorCtr="1"/>
          <a:lstStyle/>
          <a:p>
            <a:pPr>
              <a:defRPr lang="zh-CN" sz="1000" b="1" i="0" u="none" strike="noStrike" kern="1200" baseline="0">
                <a:solidFill>
                  <a:srgbClr val="000000"/>
                </a:solidFill>
                <a:latin typeface="+mn-lt"/>
                <a:ea typeface="+mn-ea"/>
                <a:cs typeface="+mn-cs"/>
              </a:defRPr>
            </a:pPr>
            <a:endParaRPr lang="zh-CN"/>
          </a:p>
        </c:txPr>
        <c:crossAx val="420756176"/>
        <c:crosses val="autoZero"/>
        <c:crossBetween val="between"/>
      </c:valAx>
      <c:spPr>
        <a:gradFill>
          <a:gsLst>
            <a:gs pos="0">
              <a:schemeClr val="accent1">
                <a:lumMod val="5000"/>
                <a:lumOff val="95000"/>
              </a:schemeClr>
            </a:gs>
            <a:gs pos="77000">
              <a:schemeClr val="accent2">
                <a:lumMod val="40000"/>
                <a:lumOff val="60000"/>
              </a:schemeClr>
            </a:gs>
            <a:gs pos="99000">
              <a:schemeClr val="accent1">
                <a:lumMod val="45000"/>
                <a:lumOff val="55000"/>
              </a:schemeClr>
            </a:gs>
            <a:gs pos="100000">
              <a:schemeClr val="accent1">
                <a:lumMod val="30000"/>
                <a:lumOff val="70000"/>
              </a:schemeClr>
            </a:gs>
          </a:gsLst>
          <a:lin ang="2700000" scaled="0"/>
        </a:gradFill>
        <a:ln>
          <a:noFill/>
        </a:ln>
        <a:effectLst/>
      </c:spPr>
    </c:plotArea>
    <c:plotVisOnly val="1"/>
    <c:dispBlanksAs val="gap"/>
    <c:showDLblsOverMax val="0"/>
  </c:chart>
  <c:spPr>
    <a:solidFill>
      <a:schemeClr val="bg1">
        <a:lumMod val="95000"/>
      </a:schemeClr>
    </a:solidFill>
    <a:ln w="9525" cap="flat" cmpd="sng" algn="ctr">
      <a:solidFill>
        <a:schemeClr val="tx1">
          <a:lumMod val="15000"/>
          <a:lumOff val="85000"/>
        </a:schemeClr>
      </a:solidFill>
      <a:round/>
    </a:ln>
    <a:effectLst/>
  </c:spPr>
  <c:txPr>
    <a:bodyPr/>
    <a:lstStyle/>
    <a:p>
      <a:pPr>
        <a:defRPr lang="zh-CN"/>
      </a:pPr>
      <a:endParaRPr lang="zh-CN"/>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30525" cy="498475"/>
          </a:xfrm>
          <a:prstGeom prst="rect">
            <a:avLst/>
          </a:prstGeom>
        </p:spPr>
        <p:txBody>
          <a:bodyPr vert="horz" lIns="91440" tIns="45720" rIns="91440" bIns="45720" rtlCol="0"/>
          <a:lstStyle>
            <a:lvl1pPr algn="l" eaLnBrk="1" hangingPunct="1">
              <a:buFont typeface="Arial" panose="020B0604020202020204" pitchFamily="34" charset="0"/>
              <a:buNone/>
              <a:defRPr sz="1200"/>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日期占位符 2"/>
          <p:cNvSpPr>
            <a:spLocks noGrp="1"/>
          </p:cNvSpPr>
          <p:nvPr>
            <p:ph type="dt" sz="quarter" idx="1"/>
          </p:nvPr>
        </p:nvSpPr>
        <p:spPr>
          <a:xfrm>
            <a:off x="3829050" y="0"/>
            <a:ext cx="2930525" cy="498475"/>
          </a:xfrm>
          <a:prstGeom prst="rect">
            <a:avLst/>
          </a:prstGeom>
        </p:spPr>
        <p:txBody>
          <a:bodyPr vert="horz" lIns="91440" tIns="45720" rIns="91440" bIns="45720" rtlCol="0"/>
          <a:lstStyle>
            <a:lvl1pPr algn="r" eaLnBrk="1" hangingPunct="1">
              <a:buFont typeface="Arial" panose="020B0604020202020204" pitchFamily="34" charset="0"/>
              <a:buNone/>
              <a:defRPr sz="1200"/>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2"/>
          </p:nvPr>
        </p:nvSpPr>
        <p:spPr>
          <a:xfrm>
            <a:off x="0" y="9444038"/>
            <a:ext cx="2930525" cy="498475"/>
          </a:xfrm>
          <a:prstGeom prst="rect">
            <a:avLst/>
          </a:prstGeom>
        </p:spPr>
        <p:txBody>
          <a:bodyPr vert="horz" lIns="91440" tIns="45720" rIns="91440" bIns="45720" rtlCol="0" anchor="b"/>
          <a:lstStyle>
            <a:lvl1pPr algn="l" eaLnBrk="1" hangingPunct="1">
              <a:buFont typeface="Arial" panose="020B0604020202020204" pitchFamily="34" charset="0"/>
              <a:buNone/>
              <a:defRPr sz="1200"/>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3"/>
          </p:nvPr>
        </p:nvSpPr>
        <p:spPr>
          <a:xfrm>
            <a:off x="3829050" y="9444038"/>
            <a:ext cx="2930525" cy="498475"/>
          </a:xfrm>
          <a:prstGeom prst="rect">
            <a:avLst/>
          </a:prstGeom>
        </p:spPr>
        <p:txBody>
          <a:bodyPr vert="horz" wrap="square" lIns="91440" tIns="45720" rIns="91440" bIns="45720" numCol="1" anchor="b" anchorCtr="0" compatLnSpc="1"/>
          <a:lstStyle/>
          <a:p>
            <a:pPr lvl="0" algn="r" eaLnBrk="1" fontAlgn="base" hangingPunct="1"/>
            <a:fld id="{9A0DB2DC-4C9A-4742-B13C-FB6460FD3503}" type="slidenum">
              <a:rPr lang="zh-CN" altLang="en-US" sz="1200" strike="noStrike" noProof="1" dirty="0">
                <a:latin typeface="Arial" panose="020B0604020202020204" pitchFamily="34" charset="0"/>
                <a:ea typeface="宋体" panose="02010600030101010101" pitchFamily="2" charset="-122"/>
                <a:cs typeface="+mn-ea"/>
              </a:rPr>
              <a:t>‹#›</a:t>
            </a:fld>
            <a:endParaRPr lang="zh-CN" altLang="en-US" sz="1200" strike="noStrike" noProof="1"/>
          </a:p>
        </p:txBody>
      </p:sp>
    </p:spTree>
    <p:extLst>
      <p:ext uri="{BB962C8B-B14F-4D97-AF65-F5344CB8AC3E}">
        <p14:creationId xmlns:p14="http://schemas.microsoft.com/office/powerpoint/2010/main" val="24169572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页眉占位符 1"/>
          <p:cNvSpPr>
            <a:spLocks noGrp="1"/>
          </p:cNvSpPr>
          <p:nvPr>
            <p:ph type="hdr" sz="quarter"/>
          </p:nvPr>
        </p:nvSpPr>
        <p:spPr>
          <a:xfrm>
            <a:off x="0" y="0"/>
            <a:ext cx="2930525" cy="496888"/>
          </a:xfrm>
          <a:prstGeom prst="rect">
            <a:avLst/>
          </a:prstGeom>
          <a:noFill/>
          <a:ln w="9525">
            <a:noFill/>
            <a:miter/>
          </a:ln>
        </p:spPr>
        <p:txBody>
          <a:bodyPr/>
          <a:lstStyle>
            <a:lvl1pPr eaLnBrk="1" hangingPunct="1">
              <a:buFont typeface="Arial" panose="020B0604020202020204" pitchFamily="34" charset="0"/>
              <a:buNone/>
              <a:defRPr sz="1200" b="1" noProof="1">
                <a:latin typeface="Tahoma" panose="020B0604030504040204" pitchFamily="34" charset="0"/>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1" i="0" u="none" strike="noStrike" kern="1200" cap="none" spc="0" normalizeH="0" baseline="0" noProof="1">
              <a:ln>
                <a:noFill/>
              </a:ln>
              <a:solidFill>
                <a:schemeClr val="tx1"/>
              </a:solidFill>
              <a:effectLst/>
              <a:uLnTx/>
              <a:uFillTx/>
              <a:latin typeface="Tahoma" panose="020B0604030504040204" pitchFamily="34" charset="0"/>
              <a:ea typeface="宋体" panose="02010600030101010101" pitchFamily="2" charset="-122"/>
              <a:cs typeface="+mn-cs"/>
            </a:endParaRPr>
          </a:p>
        </p:txBody>
      </p:sp>
      <p:sp>
        <p:nvSpPr>
          <p:cNvPr id="7171" name="日期占位符 2"/>
          <p:cNvSpPr>
            <a:spLocks noGrp="1"/>
          </p:cNvSpPr>
          <p:nvPr>
            <p:ph type="dt" idx="1"/>
          </p:nvPr>
        </p:nvSpPr>
        <p:spPr>
          <a:xfrm>
            <a:off x="3829050" y="0"/>
            <a:ext cx="2930525" cy="496888"/>
          </a:xfrm>
          <a:prstGeom prst="rect">
            <a:avLst/>
          </a:prstGeom>
          <a:noFill/>
          <a:ln w="9525">
            <a:noFill/>
            <a:miter/>
          </a:ln>
        </p:spPr>
        <p:txBody>
          <a:bodyPr/>
          <a:lstStyle>
            <a:lvl1pPr algn="r" eaLnBrk="1" hangingPunct="1">
              <a:buFont typeface="Arial" panose="020B0604020202020204" pitchFamily="34" charset="0"/>
              <a:buNone/>
              <a:defRPr sz="1200" b="1" noProof="1">
                <a:latin typeface="Tahoma" panose="020B0604030504040204" pitchFamily="34" charset="0"/>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1" i="0" u="none" strike="noStrike" kern="1200" cap="none" spc="0" normalizeH="0" baseline="0" noProof="1">
              <a:ln>
                <a:noFill/>
              </a:ln>
              <a:solidFill>
                <a:schemeClr val="tx1"/>
              </a:solidFill>
              <a:effectLst/>
              <a:uLnTx/>
              <a:uFillTx/>
              <a:latin typeface="Tahoma" panose="020B0604030504040204" pitchFamily="34" charset="0"/>
              <a:ea typeface="宋体" panose="02010600030101010101" pitchFamily="2" charset="-122"/>
              <a:cs typeface="+mn-cs"/>
            </a:endParaRPr>
          </a:p>
        </p:txBody>
      </p:sp>
      <p:sp>
        <p:nvSpPr>
          <p:cNvPr id="22532" name="幻灯片图像占位符 3"/>
          <p:cNvSpPr>
            <a:spLocks noGrp="1" noRot="1" noChangeAspect="1"/>
          </p:cNvSpPr>
          <p:nvPr>
            <p:ph type="sldImg"/>
          </p:nvPr>
        </p:nvSpPr>
        <p:spPr>
          <a:xfrm>
            <a:off x="896938" y="746125"/>
            <a:ext cx="4967287" cy="3727450"/>
          </a:xfrm>
          <a:prstGeom prst="rect">
            <a:avLst/>
          </a:prstGeom>
          <a:noFill/>
          <a:ln w="9525">
            <a:noFill/>
          </a:ln>
        </p:spPr>
      </p:sp>
      <p:sp>
        <p:nvSpPr>
          <p:cNvPr id="21509" name="备注占位符 4"/>
          <p:cNvSpPr>
            <a:spLocks noGrp="1" noRot="1" noChangeAspect="1" noChangeArrowheads="1"/>
          </p:cNvSpPr>
          <p:nvPr/>
        </p:nvSpPr>
        <p:spPr bwMode="auto">
          <a:xfrm>
            <a:off x="676275" y="4722813"/>
            <a:ext cx="5408613" cy="447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单击此处编辑母版文本样式</a:t>
            </a:r>
          </a:p>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第二级</a:t>
            </a:r>
          </a:p>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第三级</a:t>
            </a:r>
          </a:p>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第四级</a:t>
            </a:r>
          </a:p>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第五级</a:t>
            </a:r>
          </a:p>
        </p:txBody>
      </p:sp>
      <p:sp>
        <p:nvSpPr>
          <p:cNvPr id="7174" name="页脚占位符 5"/>
          <p:cNvSpPr>
            <a:spLocks noGrp="1"/>
          </p:cNvSpPr>
          <p:nvPr>
            <p:ph type="ftr" sz="quarter" idx="4"/>
          </p:nvPr>
        </p:nvSpPr>
        <p:spPr>
          <a:xfrm>
            <a:off x="0" y="9444038"/>
            <a:ext cx="2930525" cy="496888"/>
          </a:xfrm>
          <a:prstGeom prst="rect">
            <a:avLst/>
          </a:prstGeom>
          <a:noFill/>
          <a:ln w="9525">
            <a:noFill/>
            <a:miter/>
          </a:ln>
        </p:spPr>
        <p:txBody>
          <a:bodyPr anchor="b"/>
          <a:lstStyle>
            <a:lvl1pPr eaLnBrk="1" hangingPunct="1">
              <a:buFont typeface="Arial" panose="020B0604020202020204" pitchFamily="34" charset="0"/>
              <a:buNone/>
              <a:defRPr sz="1200" b="1" noProof="1">
                <a:latin typeface="Tahoma" panose="020B0604030504040204" pitchFamily="34" charset="0"/>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1" i="0" u="none" strike="noStrike" kern="1200" cap="none" spc="0" normalizeH="0" baseline="0" noProof="1">
              <a:ln>
                <a:noFill/>
              </a:ln>
              <a:solidFill>
                <a:schemeClr val="tx1"/>
              </a:solidFill>
              <a:effectLst/>
              <a:uLnTx/>
              <a:uFillTx/>
              <a:latin typeface="Tahoma" panose="020B0604030504040204" pitchFamily="34" charset="0"/>
              <a:ea typeface="宋体" panose="02010600030101010101" pitchFamily="2" charset="-122"/>
              <a:cs typeface="+mn-cs"/>
            </a:endParaRPr>
          </a:p>
        </p:txBody>
      </p:sp>
      <p:sp>
        <p:nvSpPr>
          <p:cNvPr id="7175" name="灯片编号占位符 6"/>
          <p:cNvSpPr>
            <a:spLocks noGrp="1"/>
          </p:cNvSpPr>
          <p:nvPr>
            <p:ph type="sldNum" sz="quarter" idx="5"/>
          </p:nvPr>
        </p:nvSpPr>
        <p:spPr>
          <a:xfrm>
            <a:off x="3829050" y="9444038"/>
            <a:ext cx="2930525" cy="496888"/>
          </a:xfrm>
          <a:prstGeom prst="rect">
            <a:avLst/>
          </a:prstGeom>
          <a:noFill/>
          <a:ln w="9525">
            <a:noFill/>
            <a:miter/>
          </a:ln>
        </p:spPr>
        <p:txBody>
          <a:bodyPr vert="horz" wrap="square" lIns="91440" tIns="45720" rIns="91440" bIns="45720" numCol="1" anchor="b" anchorCtr="0" compatLnSpc="1"/>
          <a:lstStyle/>
          <a:p>
            <a:pPr lvl="0" algn="r" eaLnBrk="1" fontAlgn="base" hangingPunct="1"/>
            <a:fld id="{9A0DB2DC-4C9A-4742-B13C-FB6460FD3503}" type="slidenum">
              <a:rPr lang="en-US" altLang="en-US" strike="noStrike" noProof="1" dirty="0">
                <a:latin typeface="Arial" panose="020B0604020202020204" pitchFamily="34" charset="0"/>
                <a:ea typeface="宋体" panose="02010600030101010101" pitchFamily="2" charset="-122"/>
                <a:cs typeface="+mn-ea"/>
              </a:rPr>
              <a:t>‹#›</a:t>
            </a:fld>
            <a:endParaRPr lang="zh-CN" altLang="en-US" sz="1200" b="1" strike="noStrike" noProof="1">
              <a:latin typeface="Tahoma" panose="020B0604030504040204" pitchFamily="34" charset="0"/>
            </a:endParaRPr>
          </a:p>
        </p:txBody>
      </p:sp>
    </p:spTree>
    <p:extLst>
      <p:ext uri="{BB962C8B-B14F-4D97-AF65-F5344CB8AC3E}">
        <p14:creationId xmlns:p14="http://schemas.microsoft.com/office/powerpoint/2010/main" val="479753757"/>
      </p:ext>
    </p:extLst>
  </p:cSld>
  <p:clrMap bg1="lt1" tx1="dk1" bg2="lt2" tx2="dk2" accent1="accent1" accent2="accent2" accent3="accent3" accent4="accent4" accent5="accent5" accent6="accent6" hlink="hlink" folHlink="folHlink"/>
  <p:hf sldNum="0" hdr="0" ftr="0" dt="0"/>
  <p:notesStyle>
    <a:lvl1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lvl="1"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lvl="2"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lvl="3"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lvl="4"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lvl="5" indent="0" algn="l" defTabSz="0" eaLnBrk="0" fontAlgn="base" latinLnBrk="0" hangingPunct="0">
      <a:spcBef>
        <a:spcPct val="30000"/>
      </a:spcBef>
      <a:spcAft>
        <a:spcPct val="0"/>
      </a:spcAft>
      <a:buNone/>
      <a:defRPr sz="1200" b="0" i="0" u="none" kern="1200" baseline="0">
        <a:solidFill>
          <a:schemeClr val="tx1"/>
        </a:solidFill>
        <a:latin typeface="+mn-lt"/>
        <a:ea typeface="+mn-ea"/>
        <a:cs typeface="+mn-cs"/>
      </a:defRPr>
    </a:lvl6pPr>
    <a:lvl7pPr marL="2743200" lvl="6" indent="0" algn="l" defTabSz="0" eaLnBrk="0" fontAlgn="base" latinLnBrk="0" hangingPunct="0">
      <a:spcBef>
        <a:spcPct val="30000"/>
      </a:spcBef>
      <a:spcAft>
        <a:spcPct val="0"/>
      </a:spcAft>
      <a:buNone/>
      <a:defRPr sz="1200" b="0" i="0" u="none" kern="1200" baseline="0">
        <a:solidFill>
          <a:schemeClr val="tx1"/>
        </a:solidFill>
        <a:latin typeface="+mn-lt"/>
        <a:ea typeface="+mn-ea"/>
        <a:cs typeface="+mn-cs"/>
      </a:defRPr>
    </a:lvl7pPr>
    <a:lvl8pPr marL="3200400" lvl="7" indent="0" algn="l" defTabSz="0" eaLnBrk="0" fontAlgn="base" latinLnBrk="0" hangingPunct="0">
      <a:spcBef>
        <a:spcPct val="30000"/>
      </a:spcBef>
      <a:spcAft>
        <a:spcPct val="0"/>
      </a:spcAft>
      <a:buNone/>
      <a:defRPr sz="1200" b="0" i="0" u="none" kern="1200" baseline="0">
        <a:solidFill>
          <a:schemeClr val="tx1"/>
        </a:solidFill>
        <a:latin typeface="+mn-lt"/>
        <a:ea typeface="+mn-ea"/>
        <a:cs typeface="+mn-cs"/>
      </a:defRPr>
    </a:lvl8pPr>
    <a:lvl9pPr marL="3657600" lvl="8" indent="0" algn="l" defTabSz="0" eaLnBrk="0" fontAlgn="base" latinLnBrk="0" hangingPunct="0">
      <a:spcBef>
        <a:spcPct val="30000"/>
      </a:spcBef>
      <a:spcAft>
        <a:spcPct val="0"/>
      </a:spcAft>
      <a:buNone/>
      <a:defRPr sz="1200" b="0" i="0" u="none" kern="1200" baseline="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E38F04A-84B0-4E5D-A1A7-EE43D6EF2A66}" type="slidenum">
              <a:rPr lang="zh-CN" altLang="en-US" smtClean="0"/>
              <a:t>1</a:t>
            </a:fld>
            <a:endParaRPr lang="zh-CN" altLang="en-US"/>
          </a:p>
        </p:txBody>
      </p:sp>
    </p:spTree>
    <p:extLst>
      <p:ext uri="{BB962C8B-B14F-4D97-AF65-F5344CB8AC3E}">
        <p14:creationId xmlns:p14="http://schemas.microsoft.com/office/powerpoint/2010/main" val="14688077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页眉占位符 2"/>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1" i="0" u="none" strike="noStrike" kern="1200" cap="none" spc="0" normalizeH="0" baseline="0" noProof="1">
              <a:ln>
                <a:noFill/>
              </a:ln>
              <a:solidFill>
                <a:schemeClr val="tx1"/>
              </a:solidFill>
              <a:effectLst/>
              <a:uLnTx/>
              <a:uFillTx/>
              <a:latin typeface="Tahoma" panose="020B0604030504040204" pitchFamily="34" charset="0"/>
              <a:ea typeface="宋体" panose="02010600030101010101" pitchFamily="2" charset="-122"/>
              <a:cs typeface="+mn-cs"/>
            </a:endParaRPr>
          </a:p>
        </p:txBody>
      </p:sp>
      <p:sp>
        <p:nvSpPr>
          <p:cNvPr id="4" name="页脚占位符 3"/>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200" b="1" i="0" u="none" strike="noStrike" kern="1200" cap="none" spc="0" normalizeH="0" baseline="0" noProof="1">
                <a:ln>
                  <a:noFill/>
                </a:ln>
                <a:solidFill>
                  <a:schemeClr val="tx1"/>
                </a:solidFill>
                <a:effectLst/>
                <a:uLnTx/>
                <a:uFillTx/>
                <a:latin typeface="Tahoma" panose="020B0604030504040204" pitchFamily="34" charset="0"/>
                <a:ea typeface="宋体" panose="02010600030101010101" pitchFamily="2" charset="-122"/>
                <a:cs typeface="+mn-cs"/>
              </a:rPr>
              <a:t>1</a:t>
            </a:r>
          </a:p>
        </p:txBody>
      </p:sp>
    </p:spTree>
    <p:extLst>
      <p:ext uri="{BB962C8B-B14F-4D97-AF65-F5344CB8AC3E}">
        <p14:creationId xmlns:p14="http://schemas.microsoft.com/office/powerpoint/2010/main" val="24015054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页眉占位符 2"/>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1" i="0" u="none" strike="noStrike" kern="1200" cap="none" spc="0" normalizeH="0" baseline="0" noProof="1">
              <a:ln>
                <a:noFill/>
              </a:ln>
              <a:solidFill>
                <a:schemeClr val="tx1"/>
              </a:solidFill>
              <a:effectLst/>
              <a:uLnTx/>
              <a:uFillTx/>
              <a:latin typeface="Tahoma" panose="020B0604030504040204" pitchFamily="34" charset="0"/>
              <a:ea typeface="宋体" panose="02010600030101010101" pitchFamily="2" charset="-122"/>
              <a:cs typeface="+mn-cs"/>
            </a:endParaRPr>
          </a:p>
        </p:txBody>
      </p:sp>
      <p:sp>
        <p:nvSpPr>
          <p:cNvPr id="4" name="页脚占位符 3"/>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200" b="1" i="0" u="none" strike="noStrike" kern="1200" cap="none" spc="0" normalizeH="0" baseline="0" noProof="1">
                <a:ln>
                  <a:noFill/>
                </a:ln>
                <a:solidFill>
                  <a:schemeClr val="tx1"/>
                </a:solidFill>
                <a:effectLst/>
                <a:uLnTx/>
                <a:uFillTx/>
                <a:latin typeface="Tahoma" panose="020B0604030504040204" pitchFamily="34" charset="0"/>
                <a:ea typeface="宋体" panose="02010600030101010101" pitchFamily="2" charset="-122"/>
                <a:cs typeface="+mn-cs"/>
              </a:rPr>
              <a:t>1</a:t>
            </a:r>
          </a:p>
        </p:txBody>
      </p:sp>
    </p:spTree>
    <p:extLst>
      <p:ext uri="{BB962C8B-B14F-4D97-AF65-F5344CB8AC3E}">
        <p14:creationId xmlns:p14="http://schemas.microsoft.com/office/powerpoint/2010/main" val="23799775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页眉占位符 2"/>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1" i="0" u="none" strike="noStrike" kern="1200" cap="none" spc="0" normalizeH="0" baseline="0" noProof="1">
              <a:ln>
                <a:noFill/>
              </a:ln>
              <a:solidFill>
                <a:schemeClr val="tx1"/>
              </a:solidFill>
              <a:effectLst/>
              <a:uLnTx/>
              <a:uFillTx/>
              <a:latin typeface="Tahoma" panose="020B0604030504040204" pitchFamily="34" charset="0"/>
              <a:ea typeface="宋体" panose="02010600030101010101" pitchFamily="2" charset="-122"/>
              <a:cs typeface="+mn-cs"/>
            </a:endParaRPr>
          </a:p>
        </p:txBody>
      </p:sp>
      <p:sp>
        <p:nvSpPr>
          <p:cNvPr id="4" name="页脚占位符 3"/>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200" b="1" i="0" u="none" strike="noStrike" kern="1200" cap="none" spc="0" normalizeH="0" baseline="0" noProof="1">
                <a:ln>
                  <a:noFill/>
                </a:ln>
                <a:solidFill>
                  <a:schemeClr val="tx1"/>
                </a:solidFill>
                <a:effectLst/>
                <a:uLnTx/>
                <a:uFillTx/>
                <a:latin typeface="Tahoma" panose="020B0604030504040204" pitchFamily="34" charset="0"/>
                <a:ea typeface="宋体" panose="02010600030101010101" pitchFamily="2" charset="-122"/>
                <a:cs typeface="+mn-cs"/>
              </a:rPr>
              <a:t>1</a:t>
            </a:r>
          </a:p>
        </p:txBody>
      </p:sp>
    </p:spTree>
    <p:extLst>
      <p:ext uri="{BB962C8B-B14F-4D97-AF65-F5344CB8AC3E}">
        <p14:creationId xmlns:p14="http://schemas.microsoft.com/office/powerpoint/2010/main" val="13100947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页眉占位符 2"/>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1" i="0" u="none" strike="noStrike" kern="1200" cap="none" spc="0" normalizeH="0" baseline="0" noProof="1">
              <a:ln>
                <a:noFill/>
              </a:ln>
              <a:solidFill>
                <a:schemeClr val="tx1"/>
              </a:solidFill>
              <a:effectLst/>
              <a:uLnTx/>
              <a:uFillTx/>
              <a:latin typeface="Tahoma" panose="020B0604030504040204" pitchFamily="34" charset="0"/>
              <a:ea typeface="宋体" panose="02010600030101010101" pitchFamily="2" charset="-122"/>
              <a:cs typeface="+mn-cs"/>
            </a:endParaRPr>
          </a:p>
        </p:txBody>
      </p:sp>
      <p:sp>
        <p:nvSpPr>
          <p:cNvPr id="4" name="页脚占位符 3"/>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200" b="1" i="0" u="none" strike="noStrike" kern="1200" cap="none" spc="0" normalizeH="0" baseline="0" noProof="1">
                <a:ln>
                  <a:noFill/>
                </a:ln>
                <a:solidFill>
                  <a:schemeClr val="tx1"/>
                </a:solidFill>
                <a:effectLst/>
                <a:uLnTx/>
                <a:uFillTx/>
                <a:latin typeface="Tahoma" panose="020B0604030504040204" pitchFamily="34" charset="0"/>
                <a:ea typeface="宋体" panose="02010600030101010101" pitchFamily="2" charset="-122"/>
                <a:cs typeface="+mn-cs"/>
              </a:rPr>
              <a:t>1</a:t>
            </a:r>
          </a:p>
        </p:txBody>
      </p:sp>
    </p:spTree>
    <p:extLst>
      <p:ext uri="{BB962C8B-B14F-4D97-AF65-F5344CB8AC3E}">
        <p14:creationId xmlns:p14="http://schemas.microsoft.com/office/powerpoint/2010/main" val="3910229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幻灯片图像占位符 1"/>
          <p:cNvSpPr>
            <a:spLocks noGrp="1" noRot="1" noChangeAspect="1" noTextEdit="1"/>
          </p:cNvSpPr>
          <p:nvPr>
            <p:ph type="sldImg"/>
          </p:nvPr>
        </p:nvSpPr>
        <p:spPr/>
      </p:sp>
      <p:sp>
        <p:nvSpPr>
          <p:cNvPr id="59394" name="备注占位符 2"/>
          <p:cNvSpPr>
            <a:spLocks noGrp="1"/>
          </p:cNvSpPr>
          <p:nvPr>
            <p:ph type="body"/>
          </p:nvPr>
        </p:nvSpPr>
        <p:spPr>
          <a:xfrm>
            <a:off x="676275" y="4784725"/>
            <a:ext cx="5408613" cy="3914775"/>
          </a:xfrm>
          <a:prstGeom prst="rect">
            <a:avLst/>
          </a:prstGeom>
          <a:noFill/>
          <a:ln w="9525">
            <a:noFill/>
          </a:ln>
        </p:spPr>
        <p:txBody>
          <a:bodyPr anchor="t"/>
          <a:lstStyle/>
          <a:p>
            <a:pPr lvl="0"/>
            <a:endParaRPr lang="zh-CN" altLang="en-US" dirty="0"/>
          </a:p>
        </p:txBody>
      </p:sp>
      <p:sp>
        <p:nvSpPr>
          <p:cNvPr id="59395" name="灯片编号占位符 3"/>
          <p:cNvSpPr txBox="1">
            <a:spLocks noGrp="1"/>
          </p:cNvSpPr>
          <p:nvPr>
            <p:ph type="sldNum" sz="quarter"/>
          </p:nvPr>
        </p:nvSpPr>
        <p:spPr>
          <a:xfrm>
            <a:off x="3829050" y="9444038"/>
            <a:ext cx="2930525" cy="496887"/>
          </a:xfrm>
          <a:prstGeom prst="rect">
            <a:avLst/>
          </a:prstGeom>
          <a:noFill/>
          <a:ln w="9525">
            <a:noFill/>
          </a:ln>
        </p:spPr>
        <p:txBody>
          <a:bodyPr wrap="square" lIns="91440" tIns="45720" rIns="91440" bIns="45720" anchor="b"/>
          <a:lstStyle/>
          <a:p>
            <a:pPr lvl="0" indent="0" algn="r" eaLnBrk="0" hangingPunct="0"/>
            <a:fld id="{9A0DB2DC-4C9A-4742-B13C-FB6460FD3503}" type="slidenum">
              <a:rPr lang="en-US" altLang="zh-CN" dirty="0">
                <a:latin typeface="Calibri" panose="020F0502020204030204" pitchFamily="34" charset="0"/>
              </a:rPr>
              <a:t>30</a:t>
            </a:fld>
            <a:endParaRPr lang="en-US" altLang="zh-CN" sz="1200" b="1" dirty="0">
              <a:latin typeface="Calibri" panose="020F0502020204030204" pitchFamily="34" charset="0"/>
            </a:endParaRPr>
          </a:p>
        </p:txBody>
      </p:sp>
    </p:spTree>
    <p:extLst>
      <p:ext uri="{BB962C8B-B14F-4D97-AF65-F5344CB8AC3E}">
        <p14:creationId xmlns:p14="http://schemas.microsoft.com/office/powerpoint/2010/main" val="24451084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幻灯片图像占位符 1"/>
          <p:cNvSpPr>
            <a:spLocks noGrp="1" noRot="1" noChangeAspect="1" noTextEdit="1"/>
          </p:cNvSpPr>
          <p:nvPr>
            <p:ph type="sldImg"/>
          </p:nvPr>
        </p:nvSpPr>
        <p:spPr/>
      </p:sp>
      <p:sp>
        <p:nvSpPr>
          <p:cNvPr id="61442" name="备注占位符 2"/>
          <p:cNvSpPr>
            <a:spLocks noGrp="1"/>
          </p:cNvSpPr>
          <p:nvPr>
            <p:ph type="body"/>
          </p:nvPr>
        </p:nvSpPr>
        <p:spPr>
          <a:xfrm>
            <a:off x="676275" y="4784725"/>
            <a:ext cx="5408613" cy="3914775"/>
          </a:xfrm>
          <a:prstGeom prst="rect">
            <a:avLst/>
          </a:prstGeom>
          <a:noFill/>
          <a:ln w="9525">
            <a:noFill/>
          </a:ln>
        </p:spPr>
        <p:txBody>
          <a:bodyPr anchor="t"/>
          <a:lstStyle/>
          <a:p>
            <a:pPr lvl="0"/>
            <a:endParaRPr lang="zh-CN" altLang="en-US" dirty="0"/>
          </a:p>
        </p:txBody>
      </p:sp>
      <p:sp>
        <p:nvSpPr>
          <p:cNvPr id="61443" name="灯片编号占位符 3"/>
          <p:cNvSpPr txBox="1">
            <a:spLocks noGrp="1"/>
          </p:cNvSpPr>
          <p:nvPr>
            <p:ph type="sldNum" sz="quarter"/>
          </p:nvPr>
        </p:nvSpPr>
        <p:spPr>
          <a:xfrm>
            <a:off x="3829050" y="9444038"/>
            <a:ext cx="2930525" cy="496887"/>
          </a:xfrm>
          <a:prstGeom prst="rect">
            <a:avLst/>
          </a:prstGeom>
          <a:noFill/>
          <a:ln w="9525">
            <a:noFill/>
          </a:ln>
        </p:spPr>
        <p:txBody>
          <a:bodyPr wrap="square" lIns="91440" tIns="45720" rIns="91440" bIns="45720" anchor="b"/>
          <a:lstStyle/>
          <a:p>
            <a:pPr lvl="0" indent="0" algn="r" eaLnBrk="0" hangingPunct="0"/>
            <a:fld id="{9A0DB2DC-4C9A-4742-B13C-FB6460FD3503}" type="slidenum">
              <a:rPr lang="en-US" altLang="zh-CN" dirty="0">
                <a:latin typeface="Calibri" panose="020F0502020204030204" pitchFamily="34" charset="0"/>
              </a:rPr>
              <a:t>32</a:t>
            </a:fld>
            <a:endParaRPr lang="en-US" altLang="zh-CN" sz="1200" b="1" dirty="0">
              <a:latin typeface="Calibri" panose="020F0502020204030204" pitchFamily="34" charset="0"/>
            </a:endParaRPr>
          </a:p>
        </p:txBody>
      </p:sp>
    </p:spTree>
    <p:extLst>
      <p:ext uri="{BB962C8B-B14F-4D97-AF65-F5344CB8AC3E}">
        <p14:creationId xmlns:p14="http://schemas.microsoft.com/office/powerpoint/2010/main" val="39084159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页眉占位符 2"/>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1" i="0" u="none" strike="noStrike" kern="1200" cap="none" spc="0" normalizeH="0" baseline="0" noProof="1">
              <a:ln>
                <a:noFill/>
              </a:ln>
              <a:solidFill>
                <a:schemeClr val="tx1"/>
              </a:solidFill>
              <a:effectLst/>
              <a:uLnTx/>
              <a:uFillTx/>
              <a:latin typeface="Tahoma" panose="020B0604030504040204" pitchFamily="34" charset="0"/>
              <a:ea typeface="宋体" panose="02010600030101010101" pitchFamily="2" charset="-122"/>
              <a:cs typeface="+mn-cs"/>
            </a:endParaRPr>
          </a:p>
        </p:txBody>
      </p:sp>
      <p:sp>
        <p:nvSpPr>
          <p:cNvPr id="4" name="页脚占位符 3"/>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200" b="1" i="0" u="none" strike="noStrike" kern="1200" cap="none" spc="0" normalizeH="0" baseline="0" noProof="1">
                <a:ln>
                  <a:noFill/>
                </a:ln>
                <a:solidFill>
                  <a:schemeClr val="tx1"/>
                </a:solidFill>
                <a:effectLst/>
                <a:uLnTx/>
                <a:uFillTx/>
                <a:latin typeface="Tahoma" panose="020B0604030504040204" pitchFamily="34" charset="0"/>
                <a:ea typeface="宋体" panose="02010600030101010101" pitchFamily="2" charset="-122"/>
                <a:cs typeface="+mn-cs"/>
              </a:rPr>
              <a:t>1</a:t>
            </a:r>
          </a:p>
        </p:txBody>
      </p:sp>
    </p:spTree>
    <p:extLst>
      <p:ext uri="{BB962C8B-B14F-4D97-AF65-F5344CB8AC3E}">
        <p14:creationId xmlns:p14="http://schemas.microsoft.com/office/powerpoint/2010/main" val="3164124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页眉占位符 2"/>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1" i="0" u="none" strike="noStrike" kern="1200" cap="none" spc="0" normalizeH="0" baseline="0" noProof="1">
              <a:ln>
                <a:noFill/>
              </a:ln>
              <a:solidFill>
                <a:schemeClr val="tx1"/>
              </a:solidFill>
              <a:effectLst/>
              <a:uLnTx/>
              <a:uFillTx/>
              <a:latin typeface="Tahoma" panose="020B0604030504040204" pitchFamily="34" charset="0"/>
              <a:ea typeface="宋体" panose="02010600030101010101" pitchFamily="2" charset="-122"/>
              <a:cs typeface="+mn-cs"/>
            </a:endParaRPr>
          </a:p>
        </p:txBody>
      </p:sp>
      <p:sp>
        <p:nvSpPr>
          <p:cNvPr id="4" name="页脚占位符 3"/>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200" b="1" i="0" u="none" strike="noStrike" kern="1200" cap="none" spc="0" normalizeH="0" baseline="0" noProof="1">
                <a:ln>
                  <a:noFill/>
                </a:ln>
                <a:solidFill>
                  <a:schemeClr val="tx1"/>
                </a:solidFill>
                <a:effectLst/>
                <a:uLnTx/>
                <a:uFillTx/>
                <a:latin typeface="Tahoma" panose="020B0604030504040204" pitchFamily="34" charset="0"/>
                <a:ea typeface="宋体" panose="02010600030101010101" pitchFamily="2" charset="-122"/>
                <a:cs typeface="+mn-cs"/>
              </a:rPr>
              <a:t>1</a:t>
            </a:r>
          </a:p>
        </p:txBody>
      </p:sp>
    </p:spTree>
    <p:extLst>
      <p:ext uri="{BB962C8B-B14F-4D97-AF65-F5344CB8AC3E}">
        <p14:creationId xmlns:p14="http://schemas.microsoft.com/office/powerpoint/2010/main" val="42570228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页眉占位符 2"/>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1" i="0" u="none" strike="noStrike" kern="1200" cap="none" spc="0" normalizeH="0" baseline="0" noProof="1">
              <a:ln>
                <a:noFill/>
              </a:ln>
              <a:solidFill>
                <a:schemeClr val="tx1"/>
              </a:solidFill>
              <a:effectLst/>
              <a:uLnTx/>
              <a:uFillTx/>
              <a:latin typeface="Tahoma" panose="020B0604030504040204" pitchFamily="34" charset="0"/>
              <a:ea typeface="宋体" panose="02010600030101010101" pitchFamily="2" charset="-122"/>
              <a:cs typeface="+mn-cs"/>
            </a:endParaRPr>
          </a:p>
        </p:txBody>
      </p:sp>
      <p:sp>
        <p:nvSpPr>
          <p:cNvPr id="4" name="页脚占位符 3"/>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200" b="1" i="0" u="none" strike="noStrike" kern="1200" cap="none" spc="0" normalizeH="0" baseline="0" noProof="1">
                <a:ln>
                  <a:noFill/>
                </a:ln>
                <a:solidFill>
                  <a:schemeClr val="tx1"/>
                </a:solidFill>
                <a:effectLst/>
                <a:uLnTx/>
                <a:uFillTx/>
                <a:latin typeface="Tahoma" panose="020B0604030504040204" pitchFamily="34" charset="0"/>
                <a:ea typeface="宋体" panose="02010600030101010101" pitchFamily="2" charset="-122"/>
                <a:cs typeface="+mn-cs"/>
              </a:rPr>
              <a:t>1</a:t>
            </a:r>
          </a:p>
        </p:txBody>
      </p:sp>
    </p:spTree>
    <p:extLst>
      <p:ext uri="{BB962C8B-B14F-4D97-AF65-F5344CB8AC3E}">
        <p14:creationId xmlns:p14="http://schemas.microsoft.com/office/powerpoint/2010/main" val="22153240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页眉占位符 2"/>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1" i="0" u="none" strike="noStrike" kern="1200" cap="none" spc="0" normalizeH="0" baseline="0" noProof="1">
              <a:ln>
                <a:noFill/>
              </a:ln>
              <a:solidFill>
                <a:schemeClr val="tx1"/>
              </a:solidFill>
              <a:effectLst/>
              <a:uLnTx/>
              <a:uFillTx/>
              <a:latin typeface="Tahoma" panose="020B0604030504040204" pitchFamily="34" charset="0"/>
              <a:ea typeface="宋体" panose="02010600030101010101" pitchFamily="2" charset="-122"/>
              <a:cs typeface="+mn-cs"/>
            </a:endParaRPr>
          </a:p>
        </p:txBody>
      </p:sp>
      <p:sp>
        <p:nvSpPr>
          <p:cNvPr id="4" name="页脚占位符 3"/>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200" b="1" i="0" u="none" strike="noStrike" kern="1200" cap="none" spc="0" normalizeH="0" baseline="0" noProof="1">
                <a:ln>
                  <a:noFill/>
                </a:ln>
                <a:solidFill>
                  <a:schemeClr val="tx1"/>
                </a:solidFill>
                <a:effectLst/>
                <a:uLnTx/>
                <a:uFillTx/>
                <a:latin typeface="Tahoma" panose="020B0604030504040204" pitchFamily="34" charset="0"/>
                <a:ea typeface="宋体" panose="02010600030101010101" pitchFamily="2" charset="-122"/>
                <a:cs typeface="+mn-cs"/>
              </a:rPr>
              <a:t>1</a:t>
            </a:r>
          </a:p>
        </p:txBody>
      </p:sp>
    </p:spTree>
    <p:extLst>
      <p:ext uri="{BB962C8B-B14F-4D97-AF65-F5344CB8AC3E}">
        <p14:creationId xmlns:p14="http://schemas.microsoft.com/office/powerpoint/2010/main" val="26289754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页眉占位符 2"/>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1" i="0" u="none" strike="noStrike" kern="1200" cap="none" spc="0" normalizeH="0" baseline="0" noProof="1">
              <a:ln>
                <a:noFill/>
              </a:ln>
              <a:solidFill>
                <a:schemeClr val="tx1"/>
              </a:solidFill>
              <a:effectLst/>
              <a:uLnTx/>
              <a:uFillTx/>
              <a:latin typeface="Tahoma" panose="020B0604030504040204" pitchFamily="34" charset="0"/>
              <a:ea typeface="宋体" panose="02010600030101010101" pitchFamily="2" charset="-122"/>
              <a:cs typeface="+mn-cs"/>
            </a:endParaRPr>
          </a:p>
        </p:txBody>
      </p:sp>
      <p:sp>
        <p:nvSpPr>
          <p:cNvPr id="4" name="页脚占位符 3"/>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200" b="1" i="0" u="none" strike="noStrike" kern="1200" cap="none" spc="0" normalizeH="0" baseline="0" noProof="1">
                <a:ln>
                  <a:noFill/>
                </a:ln>
                <a:solidFill>
                  <a:schemeClr val="tx1"/>
                </a:solidFill>
                <a:effectLst/>
                <a:uLnTx/>
                <a:uFillTx/>
                <a:latin typeface="Tahoma" panose="020B0604030504040204" pitchFamily="34" charset="0"/>
                <a:ea typeface="宋体" panose="02010600030101010101" pitchFamily="2" charset="-122"/>
                <a:cs typeface="+mn-cs"/>
              </a:rPr>
              <a:t>1</a:t>
            </a:r>
          </a:p>
        </p:txBody>
      </p:sp>
    </p:spTree>
    <p:extLst>
      <p:ext uri="{BB962C8B-B14F-4D97-AF65-F5344CB8AC3E}">
        <p14:creationId xmlns:p14="http://schemas.microsoft.com/office/powerpoint/2010/main" val="26941932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页眉占位符 2"/>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1" i="0" u="none" strike="noStrike" kern="1200" cap="none" spc="0" normalizeH="0" baseline="0" noProof="1">
              <a:ln>
                <a:noFill/>
              </a:ln>
              <a:solidFill>
                <a:schemeClr val="tx1"/>
              </a:solidFill>
              <a:effectLst/>
              <a:uLnTx/>
              <a:uFillTx/>
              <a:latin typeface="Tahoma" panose="020B0604030504040204" pitchFamily="34" charset="0"/>
              <a:ea typeface="宋体" panose="02010600030101010101" pitchFamily="2" charset="-122"/>
              <a:cs typeface="+mn-cs"/>
            </a:endParaRPr>
          </a:p>
        </p:txBody>
      </p:sp>
      <p:sp>
        <p:nvSpPr>
          <p:cNvPr id="4" name="页脚占位符 3"/>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200" b="1" i="0" u="none" strike="noStrike" kern="1200" cap="none" spc="0" normalizeH="0" baseline="0" noProof="1">
                <a:ln>
                  <a:noFill/>
                </a:ln>
                <a:solidFill>
                  <a:schemeClr val="tx1"/>
                </a:solidFill>
                <a:effectLst/>
                <a:uLnTx/>
                <a:uFillTx/>
                <a:latin typeface="Tahoma" panose="020B0604030504040204" pitchFamily="34" charset="0"/>
                <a:ea typeface="宋体" panose="02010600030101010101" pitchFamily="2" charset="-122"/>
                <a:cs typeface="+mn-cs"/>
              </a:rPr>
              <a:t>1</a:t>
            </a:r>
          </a:p>
        </p:txBody>
      </p:sp>
    </p:spTree>
    <p:extLst>
      <p:ext uri="{BB962C8B-B14F-4D97-AF65-F5344CB8AC3E}">
        <p14:creationId xmlns:p14="http://schemas.microsoft.com/office/powerpoint/2010/main" val="24245951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页眉占位符 2"/>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1" i="0" u="none" strike="noStrike" kern="1200" cap="none" spc="0" normalizeH="0" baseline="0" noProof="1">
              <a:ln>
                <a:noFill/>
              </a:ln>
              <a:solidFill>
                <a:schemeClr val="tx1"/>
              </a:solidFill>
              <a:effectLst/>
              <a:uLnTx/>
              <a:uFillTx/>
              <a:latin typeface="Tahoma" panose="020B0604030504040204" pitchFamily="34" charset="0"/>
              <a:ea typeface="宋体" panose="02010600030101010101" pitchFamily="2" charset="-122"/>
              <a:cs typeface="+mn-cs"/>
            </a:endParaRPr>
          </a:p>
        </p:txBody>
      </p:sp>
      <p:sp>
        <p:nvSpPr>
          <p:cNvPr id="4" name="页脚占位符 3"/>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200" b="1" i="0" u="none" strike="noStrike" kern="1200" cap="none" spc="0" normalizeH="0" baseline="0" noProof="1">
                <a:ln>
                  <a:noFill/>
                </a:ln>
                <a:solidFill>
                  <a:schemeClr val="tx1"/>
                </a:solidFill>
                <a:effectLst/>
                <a:uLnTx/>
                <a:uFillTx/>
                <a:latin typeface="Tahoma" panose="020B0604030504040204" pitchFamily="34" charset="0"/>
                <a:ea typeface="宋体" panose="02010600030101010101" pitchFamily="2" charset="-122"/>
                <a:cs typeface="+mn-cs"/>
              </a:rPr>
              <a:t>1</a:t>
            </a:r>
          </a:p>
        </p:txBody>
      </p:sp>
      <p:sp>
        <p:nvSpPr>
          <p:cNvPr id="5" name="文本占位符 4"/>
          <p:cNvSpPr>
            <a:spLocks noGrp="1"/>
          </p:cNvSpPr>
          <p:nvPr>
            <p:ph type="body" sz="quarter"/>
          </p:nvPr>
        </p:nvSpPr>
        <p:spPr>
          <a:xfrm>
            <a:off x="652638" y="4274687"/>
            <a:ext cx="5221103" cy="3497472"/>
          </a:xfrm>
          <a:prstGeom prst="rect">
            <a:avLst/>
          </a:prstGeom>
        </p:spPr>
        <p:txBody>
          <a:bodyPr/>
          <a:lstStyle/>
          <a:p>
            <a:endParaRPr lang="zh-CN" altLang="en-US"/>
          </a:p>
        </p:txBody>
      </p:sp>
    </p:spTree>
    <p:extLst>
      <p:ext uri="{BB962C8B-B14F-4D97-AF65-F5344CB8AC3E}">
        <p14:creationId xmlns:p14="http://schemas.microsoft.com/office/powerpoint/2010/main" val="39283710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幻灯片图像占位符 1"/>
          <p:cNvSpPr>
            <a:spLocks noGrp="1" noRot="1" noChangeAspect="1" noTextEdit="1"/>
          </p:cNvSpPr>
          <p:nvPr>
            <p:ph type="sldImg"/>
          </p:nvPr>
        </p:nvSpPr>
        <p:spPr/>
      </p:sp>
      <p:sp>
        <p:nvSpPr>
          <p:cNvPr id="39938" name="灯片编号占位符 2"/>
          <p:cNvSpPr txBox="1">
            <a:spLocks noGrp="1"/>
          </p:cNvSpPr>
          <p:nvPr>
            <p:ph type="sldNum" sz="quarter"/>
          </p:nvPr>
        </p:nvSpPr>
        <p:spPr>
          <a:xfrm>
            <a:off x="3829050" y="9444038"/>
            <a:ext cx="2930525" cy="496887"/>
          </a:xfrm>
          <a:prstGeom prst="rect">
            <a:avLst/>
          </a:prstGeom>
          <a:solidFill>
            <a:srgbClr val="FFFFFF"/>
          </a:solidFill>
          <a:ln w="9525" cap="flat" cmpd="sng">
            <a:solidFill>
              <a:srgbClr val="000000"/>
            </a:solidFill>
            <a:prstDash val="solid"/>
            <a:miter/>
            <a:headEnd type="none" w="med" len="med"/>
            <a:tailEnd type="none" w="med" len="med"/>
          </a:ln>
        </p:spPr>
        <p:txBody>
          <a:bodyPr wrap="square" lIns="91440" tIns="45720" rIns="91440" bIns="45720" anchor="b"/>
          <a:lstStyle/>
          <a:p>
            <a:pPr lvl="0" indent="0" algn="r" eaLnBrk="0" hangingPunct="0"/>
            <a:fld id="{9A0DB2DC-4C9A-4742-B13C-FB6460FD3503}" type="slidenum">
              <a:rPr lang="en-US" altLang="en-US" dirty="0">
                <a:latin typeface="Calibri" panose="020F0502020204030204" pitchFamily="34" charset="0"/>
              </a:rPr>
              <a:t>15</a:t>
            </a:fld>
            <a:endParaRPr lang="en-US" altLang="en-US" sz="1200" b="1" dirty="0">
              <a:latin typeface="Calibri" panose="020F0502020204030204" pitchFamily="34" charset="0"/>
            </a:endParaRPr>
          </a:p>
        </p:txBody>
      </p:sp>
      <p:sp>
        <p:nvSpPr>
          <p:cNvPr id="39939" name="文本占位符 3"/>
          <p:cNvSpPr>
            <a:spLocks noGrp="1"/>
          </p:cNvSpPr>
          <p:nvPr>
            <p:ph type="body" sz="quarter"/>
          </p:nvPr>
        </p:nvSpPr>
        <p:spPr>
          <a:xfrm>
            <a:off x="676275" y="4784725"/>
            <a:ext cx="5408613" cy="3914775"/>
          </a:xfrm>
          <a:prstGeom prst="rect">
            <a:avLst/>
          </a:prstGeom>
          <a:solidFill>
            <a:srgbClr val="FFFFFF"/>
          </a:solidFill>
          <a:ln w="9525" cap="flat" cmpd="sng">
            <a:solidFill>
              <a:srgbClr val="000000"/>
            </a:solidFill>
            <a:prstDash val="solid"/>
            <a:round/>
            <a:headEnd type="none" w="med" len="med"/>
            <a:tailEnd type="none" w="med" len="med"/>
          </a:ln>
        </p:spPr>
        <p:txBody>
          <a:bodyPr anchor="t"/>
          <a:lstStyle/>
          <a:p>
            <a:pPr lvl="0"/>
            <a:endParaRPr lang="zh-CN" altLang="en-US" dirty="0"/>
          </a:p>
        </p:txBody>
      </p:sp>
    </p:spTree>
    <p:extLst>
      <p:ext uri="{BB962C8B-B14F-4D97-AF65-F5344CB8AC3E}">
        <p14:creationId xmlns:p14="http://schemas.microsoft.com/office/powerpoint/2010/main" val="15567524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页眉占位符 2"/>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1" i="0" u="none" strike="noStrike" kern="1200" cap="none" spc="0" normalizeH="0" baseline="0" noProof="1">
              <a:ln>
                <a:noFill/>
              </a:ln>
              <a:solidFill>
                <a:schemeClr val="tx1"/>
              </a:solidFill>
              <a:effectLst/>
              <a:uLnTx/>
              <a:uFillTx/>
              <a:latin typeface="Tahoma" panose="020B0604030504040204" pitchFamily="34" charset="0"/>
              <a:ea typeface="宋体" panose="02010600030101010101" pitchFamily="2" charset="-122"/>
              <a:cs typeface="+mn-cs"/>
            </a:endParaRPr>
          </a:p>
        </p:txBody>
      </p:sp>
      <p:sp>
        <p:nvSpPr>
          <p:cNvPr id="4" name="页脚占位符 3"/>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200" b="1" i="0" u="none" strike="noStrike" kern="1200" cap="none" spc="0" normalizeH="0" baseline="0" noProof="1">
                <a:ln>
                  <a:noFill/>
                </a:ln>
                <a:solidFill>
                  <a:schemeClr val="tx1"/>
                </a:solidFill>
                <a:effectLst/>
                <a:uLnTx/>
                <a:uFillTx/>
                <a:latin typeface="Tahoma" panose="020B0604030504040204" pitchFamily="34" charset="0"/>
                <a:ea typeface="宋体" panose="02010600030101010101" pitchFamily="2" charset="-122"/>
                <a:cs typeface="+mn-cs"/>
              </a:rPr>
              <a:t>1</a:t>
            </a:r>
          </a:p>
        </p:txBody>
      </p:sp>
    </p:spTree>
    <p:extLst>
      <p:ext uri="{BB962C8B-B14F-4D97-AF65-F5344CB8AC3E}">
        <p14:creationId xmlns:p14="http://schemas.microsoft.com/office/powerpoint/2010/main" val="29886856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幻灯片图像占位符 1"/>
          <p:cNvSpPr>
            <a:spLocks noGrp="1" noRot="1" noChangeAspect="1" noTextEdit="1"/>
          </p:cNvSpPr>
          <p:nvPr>
            <p:ph type="sldImg"/>
          </p:nvPr>
        </p:nvSpPr>
        <p:spPr/>
      </p:sp>
      <p:sp>
        <p:nvSpPr>
          <p:cNvPr id="39938" name="灯片编号占位符 2"/>
          <p:cNvSpPr txBox="1">
            <a:spLocks noGrp="1"/>
          </p:cNvSpPr>
          <p:nvPr>
            <p:ph type="sldNum" sz="quarter"/>
          </p:nvPr>
        </p:nvSpPr>
        <p:spPr>
          <a:xfrm>
            <a:off x="3829050" y="9444038"/>
            <a:ext cx="2930525" cy="496887"/>
          </a:xfrm>
          <a:prstGeom prst="rect">
            <a:avLst/>
          </a:prstGeom>
          <a:solidFill>
            <a:srgbClr val="FFFFFF"/>
          </a:solidFill>
          <a:ln w="9525" cap="flat" cmpd="sng">
            <a:solidFill>
              <a:srgbClr val="000000"/>
            </a:solidFill>
            <a:prstDash val="solid"/>
            <a:miter/>
            <a:headEnd type="none" w="med" len="med"/>
            <a:tailEnd type="none" w="med" len="med"/>
          </a:ln>
        </p:spPr>
        <p:txBody>
          <a:bodyPr wrap="square" lIns="91440" tIns="45720" rIns="91440" bIns="45720" anchor="b"/>
          <a:lstStyle/>
          <a:p>
            <a:pPr lvl="0" indent="0" algn="r" eaLnBrk="0" hangingPunct="0"/>
            <a:fld id="{9A0DB2DC-4C9A-4742-B13C-FB6460FD3503}" type="slidenum">
              <a:rPr lang="en-US" altLang="en-US" dirty="0">
                <a:latin typeface="Calibri" panose="020F0502020204030204" pitchFamily="34" charset="0"/>
              </a:rPr>
              <a:t>18</a:t>
            </a:fld>
            <a:endParaRPr lang="en-US" altLang="en-US" sz="1200" b="1" dirty="0">
              <a:latin typeface="Calibri" panose="020F0502020204030204" pitchFamily="34" charset="0"/>
            </a:endParaRPr>
          </a:p>
        </p:txBody>
      </p:sp>
      <p:sp>
        <p:nvSpPr>
          <p:cNvPr id="39939" name="文本占位符 3"/>
          <p:cNvSpPr>
            <a:spLocks noGrp="1"/>
          </p:cNvSpPr>
          <p:nvPr>
            <p:ph type="body" sz="quarter"/>
          </p:nvPr>
        </p:nvSpPr>
        <p:spPr>
          <a:xfrm>
            <a:off x="676275" y="4784725"/>
            <a:ext cx="5408613" cy="3914775"/>
          </a:xfrm>
          <a:prstGeom prst="rect">
            <a:avLst/>
          </a:prstGeom>
          <a:solidFill>
            <a:srgbClr val="FFFFFF"/>
          </a:solidFill>
          <a:ln w="9525" cap="flat" cmpd="sng">
            <a:solidFill>
              <a:srgbClr val="000000"/>
            </a:solidFill>
            <a:prstDash val="solid"/>
            <a:round/>
            <a:headEnd type="none" w="med" len="med"/>
            <a:tailEnd type="none" w="med" len="med"/>
          </a:ln>
        </p:spPr>
        <p:txBody>
          <a:bodyPr anchor="t"/>
          <a:lstStyle/>
          <a:p>
            <a:pPr lvl="0"/>
            <a:endParaRPr lang="zh-CN" altLang="en-US" dirty="0"/>
          </a:p>
        </p:txBody>
      </p:sp>
    </p:spTree>
    <p:extLst>
      <p:ext uri="{BB962C8B-B14F-4D97-AF65-F5344CB8AC3E}">
        <p14:creationId xmlns:p14="http://schemas.microsoft.com/office/powerpoint/2010/main" val="30204407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a:prstGeom prst="rect">
            <a:avLst/>
          </a:prstGeom>
        </p:spPr>
        <p:txBody>
          <a:bodyPr anchor="b"/>
          <a:lstStyle>
            <a:lvl1pPr algn="ctr">
              <a:defRPr sz="4500"/>
            </a:lvl1p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143000" y="3602038"/>
            <a:ext cx="6858000" cy="165576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MS PGothic" panose="020B0600070205080204" pitchFamily="34" charset="-128"/>
              <a:cs typeface="+mn-cs"/>
              <a:sym typeface="Calibri" panose="020F0502020204030204" pitchFamily="34" charset="0"/>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MS PGothic" panose="020B0600070205080204" pitchFamily="34" charset="-128"/>
              <a:cs typeface="+mn-cs"/>
              <a:sym typeface="Calibri" panose="020F0502020204030204" pitchFamily="34" charset="0"/>
            </a:endParaRPr>
          </a:p>
        </p:txBody>
      </p:sp>
      <p:sp>
        <p:nvSpPr>
          <p:cNvPr id="6" name="灯片编号占位符 5"/>
          <p:cNvSpPr>
            <a:spLocks noGrp="1"/>
          </p:cNvSpPr>
          <p:nvPr>
            <p:ph type="sldNum" sz="quarter" idx="12"/>
          </p:nvPr>
        </p:nvSpPr>
        <p:spPr/>
        <p:txBody>
          <a:bodyPr/>
          <a:lstStyle/>
          <a:p>
            <a:pPr lvl="0" algn="r" eaLnBrk="1" fontAlgn="base" hangingPunct="1"/>
            <a:fld id="{9A0DB2DC-4C9A-4742-B13C-FB6460FD3503}" type="slidenum">
              <a:rPr lang="en-US" altLang="en-US" sz="1200" strike="noStrike" noProof="1" dirty="0">
                <a:solidFill>
                  <a:srgbClr val="898989"/>
                </a:solidFill>
                <a:latin typeface="Calibri" panose="020F0502020204030204" pitchFamily="34" charset="0"/>
                <a:ea typeface="MS PGothic" panose="020B0600070205080204" pitchFamily="34" charset="-128"/>
                <a:cs typeface="+mn-ea"/>
                <a:sym typeface="Calibri" panose="020F0502020204030204" pitchFamily="34" charset="0"/>
              </a:rPr>
              <a:t>‹#›</a:t>
            </a:fld>
            <a:endParaRPr lang="zh-CN" altLang="en-US" sz="1200" strike="noStrike" noProof="1">
              <a:solidFill>
                <a:srgbClr val="898989"/>
              </a:solidFill>
              <a:latin typeface="Calibri" panose="020F0502020204030204" pitchFamily="34" charset="0"/>
              <a:ea typeface="MS PGothic" panose="020B0600070205080204" pitchFamily="34" charset="-128"/>
              <a:sym typeface="Calibri" panose="020F0502020204030204" pitchFamily="34" charset="0"/>
            </a:endParaRPr>
          </a:p>
        </p:txBody>
      </p:sp>
    </p:spTree>
  </p:cSld>
  <p:clrMapOvr>
    <a:masterClrMapping/>
  </p:clrMapOvr>
  <p:transition>
    <p:pull/>
  </p:transition>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MS PGothic" panose="020B0600070205080204" pitchFamily="34" charset="-128"/>
              <a:cs typeface="+mn-cs"/>
              <a:sym typeface="Calibri" panose="020F0502020204030204" pitchFamily="34" charset="0"/>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MS PGothic" panose="020B0600070205080204" pitchFamily="34" charset="-128"/>
              <a:cs typeface="+mn-cs"/>
              <a:sym typeface="Calibri" panose="020F0502020204030204" pitchFamily="34" charset="0"/>
            </a:endParaRPr>
          </a:p>
        </p:txBody>
      </p:sp>
      <p:sp>
        <p:nvSpPr>
          <p:cNvPr id="6" name="灯片编号占位符 5"/>
          <p:cNvSpPr>
            <a:spLocks noGrp="1"/>
          </p:cNvSpPr>
          <p:nvPr>
            <p:ph type="sldNum" sz="quarter" idx="12"/>
          </p:nvPr>
        </p:nvSpPr>
        <p:spPr/>
        <p:txBody>
          <a:bodyPr/>
          <a:lstStyle/>
          <a:p>
            <a:pPr lvl="0" algn="r" eaLnBrk="1" fontAlgn="base" hangingPunct="1"/>
            <a:fld id="{9A0DB2DC-4C9A-4742-B13C-FB6460FD3503}" type="slidenum">
              <a:rPr lang="en-US" altLang="en-US" sz="1200" strike="noStrike" noProof="1" dirty="0">
                <a:solidFill>
                  <a:srgbClr val="898989"/>
                </a:solidFill>
                <a:latin typeface="Calibri" panose="020F0502020204030204" pitchFamily="34" charset="0"/>
                <a:ea typeface="MS PGothic" panose="020B0600070205080204" pitchFamily="34" charset="-128"/>
                <a:cs typeface="+mn-ea"/>
                <a:sym typeface="Calibri" panose="020F0502020204030204" pitchFamily="34" charset="0"/>
              </a:rPr>
              <a:t>‹#›</a:t>
            </a:fld>
            <a:endParaRPr lang="zh-CN" altLang="en-US" sz="1200" strike="noStrike" noProof="1">
              <a:solidFill>
                <a:srgbClr val="898989"/>
              </a:solidFill>
              <a:latin typeface="Calibri" panose="020F0502020204030204" pitchFamily="34" charset="0"/>
              <a:ea typeface="MS PGothic" panose="020B0600070205080204" pitchFamily="34" charset="-128"/>
              <a:sym typeface="Calibri" panose="020F0502020204030204" pitchFamily="34" charset="0"/>
            </a:endParaRPr>
          </a:p>
        </p:txBody>
      </p:sp>
    </p:spTree>
  </p:cSld>
  <p:clrMapOvr>
    <a:masterClrMapping/>
  </p:clrMapOvr>
  <p:transition>
    <p:pull/>
  </p:transition>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a:prstGeom prst="rect">
            <a:avLst/>
          </a:prstGeo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57200" y="274638"/>
            <a:ext cx="6052930" cy="5851525"/>
          </a:xfrm>
          <a:prstGeom prst="rect">
            <a:avLst/>
          </a:prstGeom>
        </p:spPr>
        <p:txBody>
          <a:bodyPr vert="eaVert"/>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MS PGothic" panose="020B0600070205080204" pitchFamily="34" charset="-128"/>
              <a:cs typeface="+mn-cs"/>
              <a:sym typeface="Calibri" panose="020F0502020204030204" pitchFamily="34" charset="0"/>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MS PGothic" panose="020B0600070205080204" pitchFamily="34" charset="-128"/>
              <a:cs typeface="+mn-cs"/>
              <a:sym typeface="Calibri" panose="020F0502020204030204" pitchFamily="34" charset="0"/>
            </a:endParaRPr>
          </a:p>
        </p:txBody>
      </p:sp>
      <p:sp>
        <p:nvSpPr>
          <p:cNvPr id="6" name="灯片编号占位符 5"/>
          <p:cNvSpPr>
            <a:spLocks noGrp="1"/>
          </p:cNvSpPr>
          <p:nvPr>
            <p:ph type="sldNum" sz="quarter" idx="12"/>
          </p:nvPr>
        </p:nvSpPr>
        <p:spPr/>
        <p:txBody>
          <a:bodyPr/>
          <a:lstStyle/>
          <a:p>
            <a:pPr lvl="0" algn="r" eaLnBrk="1" fontAlgn="base" hangingPunct="1"/>
            <a:fld id="{9A0DB2DC-4C9A-4742-B13C-FB6460FD3503}" type="slidenum">
              <a:rPr lang="en-US" altLang="en-US" sz="1200" strike="noStrike" noProof="1" dirty="0">
                <a:solidFill>
                  <a:srgbClr val="898989"/>
                </a:solidFill>
                <a:latin typeface="Calibri" panose="020F0502020204030204" pitchFamily="34" charset="0"/>
                <a:ea typeface="MS PGothic" panose="020B0600070205080204" pitchFamily="34" charset="-128"/>
                <a:cs typeface="+mn-ea"/>
                <a:sym typeface="Calibri" panose="020F0502020204030204" pitchFamily="34" charset="0"/>
              </a:rPr>
              <a:t>‹#›</a:t>
            </a:fld>
            <a:endParaRPr lang="zh-CN" altLang="en-US" sz="1200" strike="noStrike" noProof="1">
              <a:solidFill>
                <a:srgbClr val="898989"/>
              </a:solidFill>
              <a:latin typeface="Calibri" panose="020F0502020204030204" pitchFamily="34" charset="0"/>
              <a:ea typeface="MS PGothic" panose="020B0600070205080204" pitchFamily="34" charset="-128"/>
              <a:sym typeface="Calibri" panose="020F0502020204030204" pitchFamily="34" charset="0"/>
            </a:endParaRPr>
          </a:p>
        </p:txBody>
      </p:sp>
    </p:spTree>
  </p:cSld>
  <p:clrMapOvr>
    <a:masterClrMapping/>
  </p:clrMapOvr>
  <p:transition>
    <p:pull/>
  </p:transition>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自定义版式">
    <p:spTree>
      <p:nvGrpSpPr>
        <p:cNvPr id="1" name=""/>
        <p:cNvGrpSpPr/>
        <p:nvPr/>
      </p:nvGrpSpPr>
      <p:grpSpPr>
        <a:xfrm>
          <a:off x="0" y="0"/>
          <a:ext cx="0" cy="0"/>
          <a:chOff x="0" y="0"/>
          <a:chExt cx="0" cy="0"/>
        </a:xfrm>
      </p:grpSpPr>
      <p:pic>
        <p:nvPicPr>
          <p:cNvPr id="4098" name="图片 8" descr="未标题-2~~~.png"/>
          <p:cNvPicPr>
            <a:picLocks noChangeAspect="1"/>
          </p:cNvPicPr>
          <p:nvPr/>
        </p:nvPicPr>
        <p:blipFill>
          <a:blip r:embed="rId2" cstate="print"/>
          <a:stretch>
            <a:fillRect/>
          </a:stretch>
        </p:blipFill>
        <p:spPr>
          <a:xfrm>
            <a:off x="-2335212" y="0"/>
            <a:ext cx="5976937" cy="6000750"/>
          </a:xfrm>
          <a:prstGeom prst="rect">
            <a:avLst/>
          </a:prstGeom>
          <a:noFill/>
          <a:ln w="9525">
            <a:noFill/>
          </a:ln>
        </p:spPr>
      </p:pic>
      <p:pic>
        <p:nvPicPr>
          <p:cNvPr id="4099" name="图片 7" descr="thank you light.png"/>
          <p:cNvPicPr>
            <a:picLocks noChangeAspect="1"/>
          </p:cNvPicPr>
          <p:nvPr/>
        </p:nvPicPr>
        <p:blipFill>
          <a:blip r:embed="rId3" cstate="print"/>
          <a:stretch>
            <a:fillRect/>
          </a:stretch>
        </p:blipFill>
        <p:spPr>
          <a:xfrm>
            <a:off x="3276600" y="4405313"/>
            <a:ext cx="5867400" cy="2047875"/>
          </a:xfrm>
          <a:prstGeom prst="rect">
            <a:avLst/>
          </a:prstGeom>
          <a:noFill/>
          <a:ln w="9525">
            <a:noFill/>
          </a:ln>
        </p:spPr>
      </p:pic>
      <p:pic>
        <p:nvPicPr>
          <p:cNvPr id="4100" name="图片 6" descr="thank you.png"/>
          <p:cNvPicPr>
            <a:picLocks noChangeAspect="1"/>
          </p:cNvPicPr>
          <p:nvPr/>
        </p:nvPicPr>
        <p:blipFill>
          <a:blip r:embed="rId4" cstate="print"/>
          <a:stretch>
            <a:fillRect/>
          </a:stretch>
        </p:blipFill>
        <p:spPr>
          <a:xfrm>
            <a:off x="3276600" y="4405313"/>
            <a:ext cx="5867400" cy="2047875"/>
          </a:xfrm>
          <a:prstGeom prst="rect">
            <a:avLst/>
          </a:prstGeom>
          <a:noFill/>
          <a:ln w="9525">
            <a:noFill/>
          </a:ln>
        </p:spPr>
      </p:pic>
      <p:sp>
        <p:nvSpPr>
          <p:cNvPr id="11" name="文本框 29"/>
          <p:cNvSpPr txBox="1">
            <a:spLocks noChangeArrowheads="1"/>
          </p:cNvSpPr>
          <p:nvPr/>
        </p:nvSpPr>
        <p:spPr bwMode="auto">
          <a:xfrm>
            <a:off x="2951163" y="190500"/>
            <a:ext cx="61928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3600" b="1" i="0" u="none" strike="noStrike" kern="1200" cap="none" spc="0" normalizeH="0" baseline="0" noProof="0" smtClean="0">
                <a:ln>
                  <a:noFill/>
                </a:ln>
                <a:solidFill>
                  <a:schemeClr val="bg1"/>
                </a:solidFill>
                <a:effectLst/>
                <a:uLnTx/>
                <a:uFillTx/>
                <a:latin typeface="黑体" panose="02010609060101010101" pitchFamily="49" charset="-122"/>
                <a:ea typeface="黑体" panose="02010609060101010101" pitchFamily="49" charset="-122"/>
                <a:cs typeface="+mn-cs"/>
              </a:rPr>
              <a:t>一、中国博士后科学基金简介</a:t>
            </a:r>
          </a:p>
        </p:txBody>
      </p:sp>
      <p:sp>
        <p:nvSpPr>
          <p:cNvPr id="12" name="灯片编号占位符 2"/>
          <p:cNvSpPr>
            <a:spLocks noGrp="1"/>
          </p:cNvSpPr>
          <p:nvPr>
            <p:ph type="sldNum" sz="quarter" idx="4"/>
          </p:nvPr>
        </p:nvSpPr>
        <p:spPr>
          <a:xfrm>
            <a:off x="930275" y="6303963"/>
            <a:ext cx="2057400" cy="365125"/>
          </a:xfrm>
          <a:prstGeom prst="rect">
            <a:avLst/>
          </a:prstGeom>
          <a:noFill/>
          <a:ln w="9525">
            <a:noFill/>
            <a:miter/>
          </a:ln>
        </p:spPr>
        <p:txBody>
          <a:bodyPr vert="horz" wrap="square" lIns="91440" tIns="45720" rIns="91440" bIns="45720" numCol="1" anchor="t" anchorCtr="0" compatLnSpc="1"/>
          <a:lstStyle/>
          <a:p>
            <a:pPr algn="r" eaLnBrk="1" fontAlgn="base" hangingPunct="1"/>
            <a:fld id="{9A0DB2DC-4C9A-4742-B13C-FB6460FD3503}" type="slidenum">
              <a:rPr lang="zh-CN" altLang="en-US" sz="1200" noProof="1" dirty="0">
                <a:solidFill>
                  <a:srgbClr val="898989"/>
                </a:solidFill>
                <a:latin typeface="Calibri" panose="020F0502020204030204" pitchFamily="34" charset="0"/>
                <a:ea typeface="MS PGothic" panose="020B0600070205080204" pitchFamily="34" charset="-128"/>
                <a:cs typeface="+mn-ea"/>
                <a:sym typeface="Calibri" panose="020F0502020204030204" pitchFamily="34" charset="0"/>
              </a:rPr>
              <a:t>‹#›</a:t>
            </a:fld>
            <a:endParaRPr lang="zh-CN" altLang="en-US" sz="1200" noProof="1">
              <a:solidFill>
                <a:srgbClr val="898989"/>
              </a:solidFill>
              <a:latin typeface="Calibri" panose="020F0502020204030204" pitchFamily="34" charset="0"/>
              <a:ea typeface="MS PGothic" panose="020B0600070205080204" pitchFamily="34" charset="-128"/>
              <a:sym typeface="Calibri" panose="020F0502020204030204" pitchFamily="34" charset="0"/>
            </a:endParaRPr>
          </a:p>
        </p:txBody>
      </p:sp>
      <p:sp>
        <p:nvSpPr>
          <p:cNvPr id="13" name="日期占位符 1"/>
          <p:cNvSpPr>
            <a:spLocks noGrp="1"/>
          </p:cNvSpPr>
          <p:nvPr>
            <p:ph type="dt" sz="half" idx="2"/>
          </p:nvPr>
        </p:nvSpPr>
        <p:spPr>
          <a:xfrm>
            <a:off x="457200" y="6356350"/>
            <a:ext cx="2133600" cy="365125"/>
          </a:xfrm>
          <a:prstGeom prst="rect">
            <a:avLst/>
          </a:prstGeom>
          <a:noFill/>
          <a:ln w="9525">
            <a:noFill/>
            <a:miter/>
          </a:ln>
        </p:spPr>
        <p:txBody>
          <a:bodyPr anchor="ctr"/>
          <a:lstStyle>
            <a:lvl1pPr>
              <a:defRPr/>
            </a:lvl1pPr>
          </a:lstStyle>
          <a:p>
            <a:pPr marL="0" marR="0" indent="0" algn="l" defTabSz="914400" rtl="0" fontAlgn="base" latinLnBrk="0">
              <a:lnSpc>
                <a:spcPct val="100000"/>
              </a:lnSpc>
              <a:spcBef>
                <a:spcPct val="0"/>
              </a:spcBef>
              <a:spcAft>
                <a:spcPct val="0"/>
              </a:spcAft>
              <a:buClrTx/>
              <a:buSzTx/>
              <a:buFont typeface="Arial" panose="020B0604020202020204" pitchFamily="34" charset="0"/>
              <a:buNone/>
              <a:defRPr/>
            </a:pPr>
            <a:endParaRPr kumimoji="0" lang="zh-CN" altLang="en-US" b="0" i="0" kern="1200" cap="none" spc="0" normalizeH="0" baseline="0" noProof="1">
              <a:latin typeface="Calibri" panose="020F0502020204030204" pitchFamily="34" charset="0"/>
              <a:ea typeface="MS PGothic" panose="020B0600070205080204" pitchFamily="34" charset="-128"/>
              <a:cs typeface="+mn-cs"/>
              <a:sym typeface="Calibri" panose="020F0502020204030204" pitchFamily="34" charset="0"/>
            </a:endParaRPr>
          </a:p>
        </p:txBody>
      </p:sp>
      <p:sp>
        <p:nvSpPr>
          <p:cNvPr id="14" name="页脚占位符 2"/>
          <p:cNvSpPr>
            <a:spLocks noGrp="1"/>
          </p:cNvSpPr>
          <p:nvPr>
            <p:ph type="ftr" sz="quarter" idx="3"/>
          </p:nvPr>
        </p:nvSpPr>
        <p:spPr>
          <a:xfrm>
            <a:off x="3124200" y="6356350"/>
            <a:ext cx="2895600" cy="365125"/>
          </a:xfrm>
          <a:prstGeom prst="rect">
            <a:avLst/>
          </a:prstGeom>
          <a:noFill/>
          <a:ln w="9525">
            <a:noFill/>
            <a:miter/>
          </a:ln>
        </p:spPr>
        <p:txBody>
          <a:bodyPr anchor="ctr"/>
          <a:lstStyle>
            <a:lvl1pPr>
              <a:defRPr/>
            </a:lvl1pPr>
          </a:lstStyle>
          <a:p>
            <a:pPr marL="0" marR="0" indent="0" defTabSz="914400" rtl="0" fontAlgn="base" latinLnBrk="0">
              <a:lnSpc>
                <a:spcPct val="100000"/>
              </a:lnSpc>
              <a:spcBef>
                <a:spcPct val="0"/>
              </a:spcBef>
              <a:spcAft>
                <a:spcPct val="0"/>
              </a:spcAft>
              <a:buClrTx/>
              <a:buSzTx/>
              <a:buFont typeface="Arial" panose="020B0604020202020204" pitchFamily="34" charset="0"/>
              <a:buNone/>
              <a:defRPr/>
            </a:pPr>
            <a:endParaRPr kumimoji="0" lang="zh-CN" altLang="en-US" b="0" i="0" kern="1200" cap="none" spc="0" normalizeH="0" baseline="0" noProof="1">
              <a:latin typeface="Calibri" panose="020F0502020204030204" pitchFamily="34" charset="0"/>
              <a:ea typeface="MS PGothic" panose="020B0600070205080204" pitchFamily="34" charset="-128"/>
              <a:cs typeface="+mn-cs"/>
              <a:sym typeface="Calibri" panose="020F0502020204030204" pitchFamily="34" charset="0"/>
            </a:endParaRPr>
          </a:p>
        </p:txBody>
      </p:sp>
    </p:spTree>
  </p:cSld>
  <p:clrMapOvr>
    <a:masterClrMapping/>
  </p:clrMapOvr>
  <p:transition>
    <p:pull/>
  </p:transition>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12" name="灯片编号占位符 2"/>
          <p:cNvSpPr>
            <a:spLocks noGrp="1"/>
          </p:cNvSpPr>
          <p:nvPr>
            <p:ph type="sldNum" sz="quarter" idx="4"/>
          </p:nvPr>
        </p:nvSpPr>
        <p:spPr>
          <a:xfrm>
            <a:off x="4427538" y="6421438"/>
            <a:ext cx="504825" cy="365125"/>
          </a:xfrm>
          <a:prstGeom prst="rect">
            <a:avLst/>
          </a:prstGeom>
        </p:spPr>
        <p:txBody>
          <a:bodyPr vert="horz" wrap="square" lIns="91440" tIns="45720" rIns="91440" bIns="45720" numCol="1" anchor="t" anchorCtr="0" compatLnSpc="1"/>
          <a:lstStyle/>
          <a:p>
            <a:pPr eaLnBrk="1" fontAlgn="base" hangingPunct="1"/>
            <a:fld id="{9A0DB2DC-4C9A-4742-B13C-FB6460FD3503}" type="slidenum">
              <a:rPr lang="zh-CN" altLang="en-US" noProof="1" dirty="0">
                <a:latin typeface="Arial" panose="020B0604020202020204" pitchFamily="34" charset="0"/>
                <a:ea typeface="宋体" panose="02010600030101010101" pitchFamily="2" charset="-122"/>
                <a:cs typeface="+mn-ea"/>
              </a:rPr>
              <a:t>‹#›</a:t>
            </a:fld>
            <a:endParaRPr lang="zh-CN" altLang="en-US" noProof="1"/>
          </a:p>
        </p:txBody>
      </p:sp>
    </p:spTree>
  </p:cSld>
  <p:clrMapOvr>
    <a:masterClrMapping/>
  </p:clrMapOvr>
  <p:transition>
    <p:pull/>
  </p:transition>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自定义版式">
    <p:spTree>
      <p:nvGrpSpPr>
        <p:cNvPr id="1" name=""/>
        <p:cNvGrpSpPr/>
        <p:nvPr/>
      </p:nvGrpSpPr>
      <p:grpSpPr>
        <a:xfrm>
          <a:off x="0" y="0"/>
          <a:ext cx="0" cy="0"/>
          <a:chOff x="0" y="0"/>
          <a:chExt cx="0" cy="0"/>
        </a:xfrm>
      </p:grpSpPr>
      <p:sp>
        <p:nvSpPr>
          <p:cNvPr id="10" name="文本框 9"/>
          <p:cNvSpPr txBox="1">
            <a:spLocks noChangeArrowheads="1"/>
          </p:cNvSpPr>
          <p:nvPr/>
        </p:nvSpPr>
        <p:spPr bwMode="auto">
          <a:xfrm>
            <a:off x="1152525" y="334963"/>
            <a:ext cx="781208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3600" b="1" i="0" u="none" strike="noStrike" kern="1200" cap="none" spc="0" normalizeH="0" baseline="0" noProof="0" dirty="0" smtClean="0">
                <a:ln>
                  <a:noFill/>
                </a:ln>
                <a:solidFill>
                  <a:srgbClr val="052E65"/>
                </a:solidFill>
                <a:effectLst/>
                <a:uLnTx/>
                <a:uFillTx/>
                <a:latin typeface="黑体" panose="02010609060101010101" pitchFamily="49" charset="-122"/>
                <a:ea typeface="黑体" panose="02010609060101010101" pitchFamily="49" charset="-122"/>
                <a:cs typeface="+mn-cs"/>
              </a:rPr>
              <a:t>二、基金资助工作的组织</a:t>
            </a:r>
          </a:p>
        </p:txBody>
      </p:sp>
      <p:sp>
        <p:nvSpPr>
          <p:cNvPr id="11" name="灯片编号占位符 2"/>
          <p:cNvSpPr>
            <a:spLocks noGrp="1"/>
          </p:cNvSpPr>
          <p:nvPr>
            <p:ph type="sldNum" sz="quarter" idx="4"/>
          </p:nvPr>
        </p:nvSpPr>
        <p:spPr>
          <a:xfrm>
            <a:off x="971550" y="6303963"/>
            <a:ext cx="863600" cy="365125"/>
          </a:xfrm>
          <a:prstGeom prst="rect">
            <a:avLst/>
          </a:prstGeom>
        </p:spPr>
        <p:txBody>
          <a:bodyPr vert="horz" wrap="square" lIns="91440" tIns="45720" rIns="91440" bIns="45720" numCol="1" anchor="t" anchorCtr="0" compatLnSpc="1"/>
          <a:lstStyle/>
          <a:p>
            <a:pPr eaLnBrk="1" fontAlgn="base" hangingPunct="1"/>
            <a:fld id="{9A0DB2DC-4C9A-4742-B13C-FB6460FD3503}" type="slidenum">
              <a:rPr lang="zh-CN" altLang="en-US" noProof="1" dirty="0">
                <a:latin typeface="Arial" panose="020B0604020202020204" pitchFamily="34" charset="0"/>
                <a:ea typeface="宋体" panose="02010600030101010101" pitchFamily="2" charset="-122"/>
                <a:cs typeface="+mn-ea"/>
              </a:rPr>
              <a:t>‹#›</a:t>
            </a:fld>
            <a:endParaRPr lang="zh-CN" altLang="en-US" noProof="1"/>
          </a:p>
        </p:txBody>
      </p:sp>
    </p:spTree>
  </p:cSld>
  <p:clrMapOvr>
    <a:masterClrMapping/>
  </p:clrMapOvr>
  <p:transition>
    <p:pull/>
  </p:transition>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自定义版式">
    <p:spTree>
      <p:nvGrpSpPr>
        <p:cNvPr id="1" name=""/>
        <p:cNvGrpSpPr/>
        <p:nvPr/>
      </p:nvGrpSpPr>
      <p:grpSpPr>
        <a:xfrm>
          <a:off x="0" y="0"/>
          <a:ext cx="0" cy="0"/>
          <a:chOff x="0" y="0"/>
          <a:chExt cx="0" cy="0"/>
        </a:xfrm>
      </p:grpSpPr>
      <p:sp>
        <p:nvSpPr>
          <p:cNvPr id="10" name="文本框 9"/>
          <p:cNvSpPr txBox="1">
            <a:spLocks noChangeArrowheads="1"/>
          </p:cNvSpPr>
          <p:nvPr/>
        </p:nvSpPr>
        <p:spPr bwMode="auto">
          <a:xfrm>
            <a:off x="971550" y="333375"/>
            <a:ext cx="81724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3600" b="1" i="0" u="none" strike="noStrike" kern="1200" cap="none" spc="0" normalizeH="0" baseline="0" noProof="0" dirty="0" smtClean="0">
                <a:ln>
                  <a:noFill/>
                </a:ln>
                <a:solidFill>
                  <a:srgbClr val="052E65"/>
                </a:solidFill>
                <a:effectLst/>
                <a:uLnTx/>
                <a:uFillTx/>
                <a:latin typeface="黑体" panose="02010609060101010101" pitchFamily="49" charset="-122"/>
                <a:ea typeface="黑体" panose="02010609060101010101" pitchFamily="49" charset="-122"/>
                <a:cs typeface="+mn-cs"/>
              </a:rPr>
              <a:t>三、中国博士后科学基金管理信息系统</a:t>
            </a:r>
          </a:p>
        </p:txBody>
      </p:sp>
      <p:sp>
        <p:nvSpPr>
          <p:cNvPr id="11" name="灯片编号占位符 2"/>
          <p:cNvSpPr>
            <a:spLocks noGrp="1"/>
          </p:cNvSpPr>
          <p:nvPr>
            <p:ph type="sldNum" sz="quarter" idx="4"/>
          </p:nvPr>
        </p:nvSpPr>
        <p:spPr>
          <a:xfrm>
            <a:off x="4500563" y="6381750"/>
            <a:ext cx="2057400" cy="365125"/>
          </a:xfrm>
          <a:prstGeom prst="rect">
            <a:avLst/>
          </a:prstGeom>
        </p:spPr>
        <p:txBody>
          <a:bodyPr vert="horz" wrap="square" lIns="91440" tIns="45720" rIns="91440" bIns="45720" numCol="1" anchor="t" anchorCtr="0" compatLnSpc="1"/>
          <a:lstStyle/>
          <a:p>
            <a:pPr eaLnBrk="1" fontAlgn="base" hangingPunct="1"/>
            <a:fld id="{9A0DB2DC-4C9A-4742-B13C-FB6460FD3503}" type="slidenum">
              <a:rPr lang="zh-CN" altLang="en-US" noProof="1" dirty="0">
                <a:latin typeface="Arial" panose="020B0604020202020204" pitchFamily="34" charset="0"/>
                <a:ea typeface="宋体" panose="02010600030101010101" pitchFamily="2" charset="-122"/>
                <a:cs typeface="+mn-ea"/>
              </a:rPr>
              <a:t>‹#›</a:t>
            </a:fld>
            <a:endParaRPr lang="zh-CN" altLang="en-US" noProof="1"/>
          </a:p>
        </p:txBody>
      </p:sp>
    </p:spTree>
  </p:cSld>
  <p:clrMapOvr>
    <a:masterClrMapping/>
  </p:clrMapOvr>
  <p:transition>
    <p:pull/>
  </p:transition>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12" name="灯片编号占位符 2"/>
          <p:cNvSpPr>
            <a:spLocks noGrp="1"/>
          </p:cNvSpPr>
          <p:nvPr>
            <p:ph type="sldNum" sz="quarter" idx="4"/>
          </p:nvPr>
        </p:nvSpPr>
        <p:spPr>
          <a:xfrm>
            <a:off x="4427538" y="6421438"/>
            <a:ext cx="504825" cy="365125"/>
          </a:xfrm>
          <a:prstGeom prst="rect">
            <a:avLst/>
          </a:prstGeom>
        </p:spPr>
        <p:txBody>
          <a:bodyPr vert="horz" wrap="square" lIns="91440" tIns="45720" rIns="91440" bIns="45720" numCol="1" anchor="t" anchorCtr="0" compatLnSpc="1"/>
          <a:lstStyle/>
          <a:p>
            <a:pPr eaLnBrk="1" fontAlgn="base" hangingPunct="1"/>
            <a:fld id="{9A0DB2DC-4C9A-4742-B13C-FB6460FD3503}" type="slidenum">
              <a:rPr lang="zh-CN" altLang="en-US" noProof="1" dirty="0">
                <a:latin typeface="Arial" panose="020B0604020202020204" pitchFamily="34" charset="0"/>
                <a:ea typeface="宋体" panose="02010600030101010101" pitchFamily="2" charset="-122"/>
                <a:cs typeface="+mn-ea"/>
              </a:rPr>
              <a:t>‹#›</a:t>
            </a:fld>
            <a:endParaRPr lang="zh-CN" altLang="en-US" noProof="1"/>
          </a:p>
        </p:txBody>
      </p:sp>
    </p:spTree>
  </p:cSld>
  <p:clrMapOvr>
    <a:masterClrMapping/>
  </p:clrMapOvr>
  <p:transition>
    <p:pull/>
  </p:transition>
  <p:timing>
    <p:tnLst>
      <p:par>
        <p:cTn id="1" dur="indefinite" restart="never" nodeType="tmRoot"/>
      </p:par>
    </p:tnLst>
  </p:timing>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10" name="文本框 9"/>
          <p:cNvSpPr txBox="1">
            <a:spLocks noChangeArrowheads="1"/>
          </p:cNvSpPr>
          <p:nvPr/>
        </p:nvSpPr>
        <p:spPr bwMode="auto">
          <a:xfrm>
            <a:off x="215900" y="405130"/>
            <a:ext cx="8749030" cy="64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3600" b="1" i="0" u="none" strike="noStrike" kern="1200" cap="none" spc="0" normalizeH="0" baseline="0" noProof="0" dirty="0" smtClean="0">
                <a:ln>
                  <a:noFill/>
                </a:ln>
                <a:solidFill>
                  <a:srgbClr val="052E65"/>
                </a:solidFill>
                <a:effectLst/>
                <a:uLnTx/>
                <a:uFillTx/>
                <a:latin typeface="黑体" panose="02010609060101010101" pitchFamily="49" charset="-122"/>
                <a:ea typeface="黑体" panose="02010609060101010101" pitchFamily="49" charset="-122"/>
                <a:cs typeface="+mn-cs"/>
              </a:rPr>
              <a:t>一、基金简介</a:t>
            </a:r>
          </a:p>
        </p:txBody>
      </p:sp>
      <p:sp>
        <p:nvSpPr>
          <p:cNvPr id="11" name="灯片编号占位符 2"/>
          <p:cNvSpPr>
            <a:spLocks noGrp="1"/>
          </p:cNvSpPr>
          <p:nvPr>
            <p:ph type="sldNum" sz="quarter" idx="4"/>
          </p:nvPr>
        </p:nvSpPr>
        <p:spPr>
          <a:xfrm>
            <a:off x="4468813" y="6381750"/>
            <a:ext cx="504825" cy="365125"/>
          </a:xfrm>
          <a:prstGeom prst="rect">
            <a:avLst/>
          </a:prstGeom>
        </p:spPr>
        <p:txBody>
          <a:bodyPr vert="horz" wrap="square" lIns="91440" tIns="45720" rIns="91440" bIns="45720" numCol="1" anchor="t" anchorCtr="0" compatLnSpc="1"/>
          <a:lstStyle/>
          <a:p>
            <a:pPr eaLnBrk="1" fontAlgn="base" hangingPunct="1"/>
            <a:fld id="{9A0DB2DC-4C9A-4742-B13C-FB6460FD3503}" type="slidenum">
              <a:rPr lang="zh-CN" altLang="en-US" noProof="1" dirty="0">
                <a:latin typeface="Arial" panose="020B0604020202020204" pitchFamily="34" charset="0"/>
                <a:ea typeface="宋体" panose="02010600030101010101" pitchFamily="2" charset="-122"/>
                <a:cs typeface="+mn-ea"/>
              </a:rPr>
              <a:t>‹#›</a:t>
            </a:fld>
            <a:endParaRPr lang="zh-CN" altLang="en-US" noProof="1"/>
          </a:p>
        </p:txBody>
      </p:sp>
    </p:spTree>
  </p:cSld>
  <p:clrMapOvr>
    <a:masterClrMapping/>
  </p:clrMapOvr>
  <p:transition>
    <p:pull/>
  </p:transition>
  <p:timing>
    <p:tnLst>
      <p:par>
        <p:cTn id="1" dur="indefinite" restart="never" nodeType="tmRoot"/>
      </p:par>
    </p:tnLst>
  </p:timing>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10" name="文本框 9"/>
          <p:cNvSpPr txBox="1">
            <a:spLocks noChangeArrowheads="1"/>
          </p:cNvSpPr>
          <p:nvPr/>
        </p:nvSpPr>
        <p:spPr bwMode="auto">
          <a:xfrm>
            <a:off x="148590" y="335280"/>
            <a:ext cx="8816340" cy="64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3600" b="1" i="0" u="none" strike="noStrike" kern="1200" cap="none" spc="0" normalizeH="0" baseline="0" noProof="0" dirty="0" smtClean="0">
                <a:ln>
                  <a:noFill/>
                </a:ln>
                <a:solidFill>
                  <a:srgbClr val="052E65"/>
                </a:solidFill>
                <a:effectLst/>
                <a:uLnTx/>
                <a:uFillTx/>
                <a:latin typeface="黑体" panose="02010609060101010101" pitchFamily="49" charset="-122"/>
                <a:ea typeface="黑体" panose="02010609060101010101" pitchFamily="49" charset="-122"/>
                <a:cs typeface="+mn-cs"/>
              </a:rPr>
              <a:t>二、资助工作</a:t>
            </a:r>
          </a:p>
        </p:txBody>
      </p:sp>
      <p:sp>
        <p:nvSpPr>
          <p:cNvPr id="11" name="灯片编号占位符 2"/>
          <p:cNvSpPr>
            <a:spLocks noGrp="1"/>
          </p:cNvSpPr>
          <p:nvPr>
            <p:ph type="sldNum" sz="quarter" idx="4"/>
          </p:nvPr>
        </p:nvSpPr>
        <p:spPr>
          <a:xfrm>
            <a:off x="971550" y="6303963"/>
            <a:ext cx="863600" cy="365125"/>
          </a:xfrm>
          <a:prstGeom prst="rect">
            <a:avLst/>
          </a:prstGeom>
        </p:spPr>
        <p:txBody>
          <a:bodyPr vert="horz" wrap="square" lIns="91440" tIns="45720" rIns="91440" bIns="45720" numCol="1" anchor="t" anchorCtr="0" compatLnSpc="1"/>
          <a:lstStyle/>
          <a:p>
            <a:pPr eaLnBrk="1" fontAlgn="base" hangingPunct="1"/>
            <a:fld id="{9A0DB2DC-4C9A-4742-B13C-FB6460FD3503}" type="slidenum">
              <a:rPr lang="zh-CN" altLang="en-US" noProof="1" dirty="0">
                <a:latin typeface="Arial" panose="020B0604020202020204" pitchFamily="34" charset="0"/>
                <a:ea typeface="宋体" panose="02010600030101010101" pitchFamily="2" charset="-122"/>
                <a:cs typeface="+mn-ea"/>
              </a:rPr>
              <a:t>‹#›</a:t>
            </a:fld>
            <a:endParaRPr lang="zh-CN" altLang="en-US" noProof="1"/>
          </a:p>
        </p:txBody>
      </p:sp>
    </p:spTree>
  </p:cSld>
  <p:clrMapOvr>
    <a:masterClrMapping/>
  </p:clrMapOvr>
  <p:transition>
    <p:pull/>
  </p:transition>
  <p:timing>
    <p:tnLst>
      <p:par>
        <p:cTn id="1" dur="indefinite" restart="never" nodeType="tmRoot"/>
      </p:par>
    </p:tnLst>
  </p:timing>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10" name="文本框 9"/>
          <p:cNvSpPr txBox="1">
            <a:spLocks noChangeArrowheads="1"/>
          </p:cNvSpPr>
          <p:nvPr/>
        </p:nvSpPr>
        <p:spPr bwMode="auto">
          <a:xfrm>
            <a:off x="177165" y="333375"/>
            <a:ext cx="8830945" cy="64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3600" b="1" i="0" u="none" strike="noStrike" kern="1200" cap="none" spc="0" normalizeH="0" baseline="0" noProof="0" dirty="0" smtClean="0">
                <a:ln>
                  <a:noFill/>
                </a:ln>
                <a:solidFill>
                  <a:srgbClr val="052E65"/>
                </a:solidFill>
                <a:effectLst/>
                <a:uLnTx/>
                <a:uFillTx/>
                <a:latin typeface="黑体" panose="02010609060101010101" pitchFamily="49" charset="-122"/>
                <a:ea typeface="黑体" panose="02010609060101010101" pitchFamily="49" charset="-122"/>
                <a:cs typeface="+mn-cs"/>
              </a:rPr>
              <a:t>三、信息系统</a:t>
            </a:r>
          </a:p>
        </p:txBody>
      </p:sp>
      <p:sp>
        <p:nvSpPr>
          <p:cNvPr id="11" name="灯片编号占位符 2"/>
          <p:cNvSpPr>
            <a:spLocks noGrp="1"/>
          </p:cNvSpPr>
          <p:nvPr>
            <p:ph type="sldNum" sz="quarter" idx="4"/>
          </p:nvPr>
        </p:nvSpPr>
        <p:spPr>
          <a:xfrm>
            <a:off x="4500563" y="6381750"/>
            <a:ext cx="2057400" cy="365125"/>
          </a:xfrm>
          <a:prstGeom prst="rect">
            <a:avLst/>
          </a:prstGeom>
        </p:spPr>
        <p:txBody>
          <a:bodyPr vert="horz" wrap="square" lIns="91440" tIns="45720" rIns="91440" bIns="45720" numCol="1" anchor="t" anchorCtr="0" compatLnSpc="1"/>
          <a:lstStyle/>
          <a:p>
            <a:pPr eaLnBrk="1" fontAlgn="base" hangingPunct="1"/>
            <a:fld id="{9A0DB2DC-4C9A-4742-B13C-FB6460FD3503}" type="slidenum">
              <a:rPr lang="zh-CN" altLang="en-US" noProof="1" dirty="0">
                <a:latin typeface="Arial" panose="020B0604020202020204" pitchFamily="34" charset="0"/>
                <a:ea typeface="宋体" panose="02010600030101010101" pitchFamily="2" charset="-122"/>
                <a:cs typeface="+mn-ea"/>
              </a:rPr>
              <a:t>‹#›</a:t>
            </a:fld>
            <a:endParaRPr lang="zh-CN" altLang="en-US" noProof="1"/>
          </a:p>
        </p:txBody>
      </p:sp>
    </p:spTree>
  </p:cSld>
  <p:clrMapOvr>
    <a:masterClrMapping/>
  </p:clrMapOvr>
  <p:transition>
    <p:pull/>
  </p:transition>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457200" y="1600200"/>
            <a:ext cx="8229600" cy="4525963"/>
          </a:xfrm>
          <a:prstGeom prst="rect">
            <a:avLst/>
          </a:prstGeom>
        </p:spPr>
        <p:txBody>
          <a:body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MS PGothic" panose="020B0600070205080204" pitchFamily="34" charset="-128"/>
              <a:cs typeface="+mn-cs"/>
              <a:sym typeface="Calibri" panose="020F0502020204030204" pitchFamily="34" charset="0"/>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MS PGothic" panose="020B0600070205080204" pitchFamily="34" charset="-128"/>
              <a:cs typeface="+mn-cs"/>
              <a:sym typeface="Calibri" panose="020F0502020204030204" pitchFamily="34" charset="0"/>
            </a:endParaRPr>
          </a:p>
        </p:txBody>
      </p:sp>
      <p:sp>
        <p:nvSpPr>
          <p:cNvPr id="6" name="灯片编号占位符 5"/>
          <p:cNvSpPr>
            <a:spLocks noGrp="1"/>
          </p:cNvSpPr>
          <p:nvPr>
            <p:ph type="sldNum" sz="quarter" idx="12"/>
          </p:nvPr>
        </p:nvSpPr>
        <p:spPr/>
        <p:txBody>
          <a:bodyPr/>
          <a:lstStyle/>
          <a:p>
            <a:pPr lvl="0" algn="r" eaLnBrk="1" fontAlgn="base" hangingPunct="1"/>
            <a:fld id="{9A0DB2DC-4C9A-4742-B13C-FB6460FD3503}" type="slidenum">
              <a:rPr lang="en-US" altLang="en-US" sz="1200" strike="noStrike" noProof="1" dirty="0">
                <a:solidFill>
                  <a:srgbClr val="898989"/>
                </a:solidFill>
                <a:latin typeface="Calibri" panose="020F0502020204030204" pitchFamily="34" charset="0"/>
                <a:ea typeface="MS PGothic" panose="020B0600070205080204" pitchFamily="34" charset="-128"/>
                <a:cs typeface="+mn-ea"/>
                <a:sym typeface="Calibri" panose="020F0502020204030204" pitchFamily="34" charset="0"/>
              </a:rPr>
              <a:t>‹#›</a:t>
            </a:fld>
            <a:endParaRPr lang="zh-CN" altLang="en-US" sz="1200" strike="noStrike" noProof="1">
              <a:solidFill>
                <a:srgbClr val="898989"/>
              </a:solidFill>
              <a:latin typeface="Calibri" panose="020F0502020204030204" pitchFamily="34" charset="0"/>
              <a:ea typeface="MS PGothic" panose="020B0600070205080204" pitchFamily="34" charset="-128"/>
              <a:sym typeface="Calibri" panose="020F0502020204030204" pitchFamily="34" charset="0"/>
            </a:endParaRPr>
          </a:p>
        </p:txBody>
      </p:sp>
    </p:spTree>
  </p:cSld>
  <p:clrMapOvr>
    <a:masterClrMapping/>
  </p:clrMapOvr>
  <p:transition>
    <p:pull/>
  </p:transition>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10" name="TextBox 20"/>
          <p:cNvSpPr>
            <a:spLocks noChangeArrowheads="1"/>
          </p:cNvSpPr>
          <p:nvPr/>
        </p:nvSpPr>
        <p:spPr bwMode="auto">
          <a:xfrm>
            <a:off x="2330450" y="2312988"/>
            <a:ext cx="5554663" cy="461963"/>
          </a:xfrm>
          <a:prstGeom prst="rect">
            <a:avLst/>
          </a:prstGeom>
          <a:ln w="28575" cmpd="dbl">
            <a:solidFill>
              <a:schemeClr val="accent1">
                <a:shade val="50000"/>
              </a:schemeClr>
            </a:solidFill>
            <a:prstDash val="solid"/>
          </a:ln>
          <a:effectLst>
            <a:outerShdw blurRad="50800" dist="50800" dir="5400000" algn="ctr" rotWithShape="0">
              <a:schemeClr val="bg1">
                <a:alpha val="100000"/>
              </a:schemeClr>
            </a:outerShdw>
          </a:effectLst>
        </p:spPr>
        <p:style>
          <a:lnRef idx="2">
            <a:schemeClr val="accent4"/>
          </a:lnRef>
          <a:fillRef idx="1">
            <a:schemeClr val="lt1"/>
          </a:fillRef>
          <a:effectRef idx="0">
            <a:schemeClr val="accent4"/>
          </a:effectRef>
          <a:fontRef idx="minor">
            <a:schemeClr val="dk1"/>
          </a:fontRef>
        </p:style>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400" b="1" i="0" u="none" strike="noStrike" kern="1200" cap="none" spc="0" normalizeH="0" baseline="0" noProof="0" dirty="0" smtClean="0">
                <a:ln>
                  <a:noFill/>
                </a:ln>
                <a:solidFill>
                  <a:srgbClr val="052E65"/>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中国博士后科学基金简介</a:t>
            </a:r>
          </a:p>
        </p:txBody>
      </p:sp>
      <p:sp>
        <p:nvSpPr>
          <p:cNvPr id="11" name="TextBox 21"/>
          <p:cNvSpPr>
            <a:spLocks noChangeArrowheads="1"/>
          </p:cNvSpPr>
          <p:nvPr/>
        </p:nvSpPr>
        <p:spPr bwMode="auto">
          <a:xfrm>
            <a:off x="2330450" y="3052763"/>
            <a:ext cx="5554663" cy="482600"/>
          </a:xfrm>
          <a:prstGeom prst="rect">
            <a:avLst/>
          </a:prstGeom>
          <a:ln w="28575" cmpd="dbl">
            <a:solidFill>
              <a:schemeClr val="accent1">
                <a:shade val="50000"/>
              </a:schemeClr>
            </a:solidFill>
            <a:prstDash val="solid"/>
          </a:ln>
        </p:spPr>
        <p:style>
          <a:lnRef idx="2">
            <a:schemeClr val="accent4"/>
          </a:lnRef>
          <a:fillRef idx="1">
            <a:schemeClr val="lt1"/>
          </a:fillRef>
          <a:effectRef idx="0">
            <a:schemeClr val="accent4"/>
          </a:effectRef>
          <a:fontRef idx="minor">
            <a:schemeClr val="dk1"/>
          </a:fontRef>
        </p:style>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400" b="1" i="0" u="none" strike="noStrike" kern="1200" cap="none" spc="0" normalizeH="0" baseline="0" noProof="0" dirty="0" smtClean="0">
                <a:ln>
                  <a:noFill/>
                </a:ln>
                <a:solidFill>
                  <a:srgbClr val="052E65"/>
                </a:solidFill>
                <a:effectLst/>
                <a:uLnTx/>
                <a:uFillTx/>
                <a:latin typeface="微软雅黑" panose="020B0503020204020204" pitchFamily="34" charset="-122"/>
                <a:ea typeface="微软雅黑" panose="020B0503020204020204" pitchFamily="34" charset="-122"/>
                <a:cs typeface="+mn-cs"/>
              </a:rPr>
              <a:t>基金资助工作的组织</a:t>
            </a:r>
            <a:endParaRPr kumimoji="0" lang="zh-CN" altLang="en-US" sz="2400" b="1" i="0" u="none" strike="noStrike" kern="1200" cap="none" spc="0" normalizeH="0" baseline="0" noProof="0" dirty="0">
              <a:ln>
                <a:noFill/>
              </a:ln>
              <a:solidFill>
                <a:srgbClr val="052E65"/>
              </a:solidFill>
              <a:effectLst/>
              <a:uLnTx/>
              <a:uFillTx/>
              <a:latin typeface="微软雅黑" panose="020B0503020204020204" pitchFamily="34" charset="-122"/>
              <a:ea typeface="微软雅黑" panose="020B0503020204020204" pitchFamily="34" charset="-122"/>
              <a:cs typeface="+mn-cs"/>
            </a:endParaRPr>
          </a:p>
        </p:txBody>
      </p:sp>
      <p:sp>
        <p:nvSpPr>
          <p:cNvPr id="12" name="TextBox 22"/>
          <p:cNvSpPr>
            <a:spLocks noChangeArrowheads="1"/>
          </p:cNvSpPr>
          <p:nvPr/>
        </p:nvSpPr>
        <p:spPr bwMode="auto">
          <a:xfrm>
            <a:off x="2330450" y="3792538"/>
            <a:ext cx="5554663" cy="460375"/>
          </a:xfrm>
          <a:prstGeom prst="rect">
            <a:avLst/>
          </a:prstGeom>
          <a:ln w="28575" cmpd="dbl">
            <a:solidFill>
              <a:schemeClr val="accent1">
                <a:shade val="50000"/>
              </a:schemeClr>
            </a:solidFill>
            <a:prstDash val="solid"/>
          </a:ln>
        </p:spPr>
        <p:style>
          <a:lnRef idx="2">
            <a:schemeClr val="accent4"/>
          </a:lnRef>
          <a:fillRef idx="1">
            <a:schemeClr val="lt1"/>
          </a:fillRef>
          <a:effectRef idx="0">
            <a:schemeClr val="accent4"/>
          </a:effectRef>
          <a:fontRef idx="minor">
            <a:schemeClr val="dk1"/>
          </a:fontRef>
        </p:style>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400" b="1" i="0" u="none" strike="noStrike" kern="1200" cap="none" spc="0" normalizeH="0" baseline="0" noProof="0" dirty="0" smtClean="0">
                <a:ln>
                  <a:noFill/>
                </a:ln>
                <a:solidFill>
                  <a:srgbClr val="052E65"/>
                </a:solidFill>
                <a:effectLst/>
                <a:uLnTx/>
                <a:uFillTx/>
                <a:latin typeface="微软雅黑" panose="020B0503020204020204" pitchFamily="34" charset="-122"/>
                <a:ea typeface="微软雅黑" panose="020B0503020204020204" pitchFamily="34" charset="-122"/>
                <a:cs typeface="+mn-cs"/>
              </a:rPr>
              <a:t>中国博士后科学基金管理信息系统</a:t>
            </a:r>
          </a:p>
        </p:txBody>
      </p:sp>
      <p:sp>
        <p:nvSpPr>
          <p:cNvPr id="13" name="五边形 25"/>
          <p:cNvSpPr>
            <a:spLocks noChangeArrowheads="1"/>
          </p:cNvSpPr>
          <p:nvPr/>
        </p:nvSpPr>
        <p:spPr bwMode="auto">
          <a:xfrm>
            <a:off x="1692275" y="2312988"/>
            <a:ext cx="865188" cy="461963"/>
          </a:xfrm>
          <a:prstGeom prst="homePlate">
            <a:avLst>
              <a:gd name="adj" fmla="val 46792"/>
            </a:avLst>
          </a:prstGeom>
          <a:solidFill>
            <a:srgbClr val="052E65"/>
          </a:solidFill>
          <a:ln>
            <a:noFill/>
          </a:ln>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rgbClr val="052E65"/>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9227" name="TextBox 43"/>
          <p:cNvSpPr/>
          <p:nvPr/>
        </p:nvSpPr>
        <p:spPr>
          <a:xfrm>
            <a:off x="1743075" y="2205038"/>
            <a:ext cx="928688" cy="701675"/>
          </a:xfrm>
          <a:prstGeom prst="rect">
            <a:avLst/>
          </a:prstGeom>
          <a:noFill/>
          <a:ln w="9525">
            <a:noFill/>
          </a:ln>
        </p:spPr>
        <p:txBody>
          <a:bodyPr wrap="square" anchor="t">
            <a:spAutoFit/>
          </a:bodyPr>
          <a:lstStyle/>
          <a:p>
            <a:pPr lvl="0" indent="0"/>
            <a:r>
              <a:rPr lang="zh-CN" altLang="en-US" sz="4000" b="1" dirty="0">
                <a:solidFill>
                  <a:schemeClr val="bg1"/>
                </a:solidFill>
                <a:latin typeface="华文中宋" panose="02010600040101010101" pitchFamily="2" charset="-122"/>
                <a:ea typeface="华文中宋" panose="02010600040101010101" pitchFamily="2" charset="-122"/>
                <a:sym typeface="Arial Unicode MS" panose="020B0604020202020204" pitchFamily="34" charset="-122"/>
              </a:rPr>
              <a:t>一</a:t>
            </a:r>
            <a:endParaRPr lang="zh-CN" altLang="en-US" sz="4000" b="1" dirty="0">
              <a:solidFill>
                <a:schemeClr val="bg1"/>
              </a:solidFill>
              <a:latin typeface="Arial Black" panose="020B0A04020102020204" pitchFamily="34" charset="0"/>
              <a:ea typeface="Arial Unicode MS" panose="020B0604020202020204" pitchFamily="34" charset="-122"/>
              <a:sym typeface="Arial Unicode MS" panose="020B0604020202020204" pitchFamily="34" charset="-122"/>
            </a:endParaRPr>
          </a:p>
        </p:txBody>
      </p:sp>
      <p:sp>
        <p:nvSpPr>
          <p:cNvPr id="15" name="五边形 45"/>
          <p:cNvSpPr>
            <a:spLocks noChangeArrowheads="1"/>
          </p:cNvSpPr>
          <p:nvPr/>
        </p:nvSpPr>
        <p:spPr bwMode="auto">
          <a:xfrm>
            <a:off x="1692275" y="3052763"/>
            <a:ext cx="865188" cy="490538"/>
          </a:xfrm>
          <a:prstGeom prst="homePlate">
            <a:avLst>
              <a:gd name="adj" fmla="val 46792"/>
            </a:avLst>
          </a:prstGeom>
          <a:solidFill>
            <a:srgbClr val="052E65"/>
          </a:solidFill>
          <a:ln>
            <a:solidFill>
              <a:srgbClr val="0080B2"/>
            </a:solidFill>
          </a:ln>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rgbClr val="052E65"/>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9231" name="TextBox 46"/>
          <p:cNvSpPr/>
          <p:nvPr/>
        </p:nvSpPr>
        <p:spPr>
          <a:xfrm>
            <a:off x="1743075" y="2951163"/>
            <a:ext cx="814388" cy="701675"/>
          </a:xfrm>
          <a:prstGeom prst="rect">
            <a:avLst/>
          </a:prstGeom>
          <a:noFill/>
          <a:ln w="9525">
            <a:noFill/>
          </a:ln>
        </p:spPr>
        <p:txBody>
          <a:bodyPr wrap="square" anchor="t">
            <a:spAutoFit/>
          </a:bodyPr>
          <a:lstStyle/>
          <a:p>
            <a:pPr lvl="0" fontAlgn="base"/>
            <a:r>
              <a:rPr lang="zh-CN" altLang="en-US" sz="4000" b="1" strike="noStrike" noProof="1">
                <a:solidFill>
                  <a:schemeClr val="bg1"/>
                </a:solidFill>
                <a:uFillTx/>
                <a:latin typeface="Arial Black" panose="020B0A04020102020204" pitchFamily="34" charset="0"/>
                <a:ea typeface="华文中宋" panose="02010600040101010101" pitchFamily="2" charset="-122"/>
                <a:cs typeface="+mn-ea"/>
                <a:sym typeface="Arial Unicode MS" panose="020B0604020202020204" pitchFamily="34" charset="-122"/>
              </a:rPr>
              <a:t>二</a:t>
            </a:r>
            <a:endParaRPr lang="zh-CN" altLang="en-US" sz="4000" b="1" strike="noStrike" noProof="1">
              <a:solidFill>
                <a:schemeClr val="bg1"/>
              </a:solidFill>
              <a:uFillTx/>
              <a:latin typeface="Arial Black" panose="020B0A04020102020204" pitchFamily="34" charset="0"/>
              <a:ea typeface="华文中宋" panose="02010600040101010101" pitchFamily="2" charset="-122"/>
              <a:sym typeface="Arial Unicode MS" panose="020B0604020202020204" pitchFamily="34" charset="-122"/>
            </a:endParaRPr>
          </a:p>
        </p:txBody>
      </p:sp>
      <p:sp>
        <p:nvSpPr>
          <p:cNvPr id="17" name="五边形 48"/>
          <p:cNvSpPr>
            <a:spLocks noChangeArrowheads="1"/>
          </p:cNvSpPr>
          <p:nvPr/>
        </p:nvSpPr>
        <p:spPr bwMode="auto">
          <a:xfrm>
            <a:off x="1692275" y="3792538"/>
            <a:ext cx="865188" cy="461963"/>
          </a:xfrm>
          <a:prstGeom prst="homePlate">
            <a:avLst>
              <a:gd name="adj" fmla="val 46792"/>
            </a:avLst>
          </a:prstGeom>
          <a:solidFill>
            <a:srgbClr val="052E65"/>
          </a:solidFill>
          <a:ln>
            <a:noFill/>
          </a:ln>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rgbClr val="052E65"/>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2" name="TextBox 49"/>
          <p:cNvSpPr/>
          <p:nvPr/>
        </p:nvSpPr>
        <p:spPr>
          <a:xfrm>
            <a:off x="1743075" y="3689350"/>
            <a:ext cx="692150" cy="701675"/>
          </a:xfrm>
          <a:prstGeom prst="rect">
            <a:avLst/>
          </a:prstGeom>
          <a:noFill/>
          <a:ln w="9525">
            <a:noFill/>
          </a:ln>
        </p:spPr>
        <p:txBody>
          <a:bodyPr wrap="none" anchor="t">
            <a:spAutoFit/>
          </a:bodyPr>
          <a:lstStyle/>
          <a:p>
            <a:pPr lvl="0" indent="0"/>
            <a:r>
              <a:rPr lang="zh-CN" altLang="en-US" sz="4000" b="1" dirty="0">
                <a:solidFill>
                  <a:schemeClr val="bg1"/>
                </a:solidFill>
                <a:latin typeface="华文中宋" panose="02010600040101010101" pitchFamily="2" charset="-122"/>
                <a:ea typeface="华文中宋" panose="02010600040101010101" pitchFamily="2" charset="-122"/>
                <a:sym typeface="Arial Unicode MS" panose="020B0604020202020204" pitchFamily="34" charset="-122"/>
              </a:rPr>
              <a:t>三</a:t>
            </a:r>
          </a:p>
        </p:txBody>
      </p:sp>
      <p:sp>
        <p:nvSpPr>
          <p:cNvPr id="20" name="灯片编号占位符 1"/>
          <p:cNvSpPr>
            <a:spLocks noGrp="1"/>
          </p:cNvSpPr>
          <p:nvPr>
            <p:ph type="sldNum" sz="quarter" idx="4"/>
          </p:nvPr>
        </p:nvSpPr>
        <p:spPr>
          <a:xfrm>
            <a:off x="4500563" y="6432550"/>
            <a:ext cx="2057400" cy="365125"/>
          </a:xfrm>
          <a:prstGeom prst="rect">
            <a:avLst/>
          </a:prstGeom>
        </p:spPr>
        <p:txBody>
          <a:bodyPr vert="horz" wrap="square" lIns="91440" tIns="45720" rIns="91440" bIns="45720" numCol="1" anchor="t" anchorCtr="0" compatLnSpc="1"/>
          <a:lstStyle/>
          <a:p>
            <a:pPr eaLnBrk="1" fontAlgn="base" hangingPunct="1"/>
            <a:fld id="{9A0DB2DC-4C9A-4742-B13C-FB6460FD3503}" type="slidenum">
              <a:rPr lang="zh-CN" altLang="en-US" noProof="1" dirty="0">
                <a:latin typeface="Arial" panose="020B0604020202020204" pitchFamily="34" charset="0"/>
                <a:ea typeface="宋体" panose="02010600030101010101" pitchFamily="2" charset="-122"/>
                <a:cs typeface="+mn-ea"/>
              </a:rPr>
              <a:t>‹#›</a:t>
            </a:fld>
            <a:endParaRPr lang="zh-CN" altLang="en-US" noProof="1"/>
          </a:p>
        </p:txBody>
      </p:sp>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p:cBhvr>
                                        <p:cTn id="10" dur="500"/>
                                        <p:tgtEl>
                                          <p:spTgt spid="11"/>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p:cBhvr>
                                        <p:cTn id="1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P spid="11" grpId="0" bldLvl="0" animBg="1"/>
      <p:bldP spid="12" grpId="0" bldLvl="0" animBg="1"/>
    </p:bldLst>
  </p:timing>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5"/>
            <a:ext cx="7886700" cy="1325563"/>
          </a:xfr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628650" y="1825625"/>
            <a:ext cx="78867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28650" y="6356350"/>
            <a:ext cx="2057400" cy="365125"/>
          </a:xfrm>
        </p:spPr>
        <p:txBody>
          <a:bodyPr/>
          <a:lstStyle/>
          <a:p>
            <a:fld id="{F09C03F6-7B55-4EDB-9389-97EC70C016B2}" type="datetimeFigureOut">
              <a:rPr lang="zh-CN" altLang="en-US" smtClean="0"/>
              <a:t>2017/5/16</a:t>
            </a:fld>
            <a:endParaRPr lang="zh-CN" altLang="en-US"/>
          </a:p>
        </p:txBody>
      </p:sp>
      <p:sp>
        <p:nvSpPr>
          <p:cNvPr id="5" name="页脚占位符 4"/>
          <p:cNvSpPr>
            <a:spLocks noGrp="1"/>
          </p:cNvSpPr>
          <p:nvPr>
            <p:ph type="ftr" sz="quarter" idx="11"/>
          </p:nvPr>
        </p:nvSpPr>
        <p:spPr>
          <a:xfrm>
            <a:off x="3028950" y="6356350"/>
            <a:ext cx="3086100" cy="365125"/>
          </a:xfrm>
        </p:spPr>
        <p:txBody>
          <a:bodyPr/>
          <a:lstStyle/>
          <a:p>
            <a:endParaRPr lang="zh-CN" altLang="en-US"/>
          </a:p>
        </p:txBody>
      </p:sp>
      <p:sp>
        <p:nvSpPr>
          <p:cNvPr id="6" name="灯片编号占位符 5"/>
          <p:cNvSpPr>
            <a:spLocks noGrp="1"/>
          </p:cNvSpPr>
          <p:nvPr>
            <p:ph type="sldNum" sz="quarter" idx="12"/>
          </p:nvPr>
        </p:nvSpPr>
        <p:spPr>
          <a:xfrm>
            <a:off x="4500563" y="6432550"/>
            <a:ext cx="2057400" cy="365125"/>
          </a:xfrm>
        </p:spPr>
        <p:txBody>
          <a:bodyPr/>
          <a:lstStyle/>
          <a:p>
            <a:fld id="{A039E5DB-9749-4B0A-95CD-68AE0068A74C}" type="slidenum">
              <a:rPr lang="zh-CN" altLang="en-US" smtClean="0"/>
              <a:t>‹#›</a:t>
            </a:fld>
            <a:endParaRPr lang="zh-CN" altLang="en-US"/>
          </a:p>
        </p:txBody>
      </p:sp>
    </p:spTree>
  </p:cSld>
  <p:clrMapOvr>
    <a:masterClrMapping/>
  </p:clrMapOvr>
  <p:transition>
    <p:pull/>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
  <p:cSld name="1_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4733365" y="2708476"/>
            <a:ext cx="3313355" cy="1702160"/>
          </a:xfrm>
          <a:prstGeom prst="rect">
            <a:avLst/>
          </a:prstGeom>
        </p:spPr>
        <p:txBody>
          <a:bodyPr>
            <a:normAutofit/>
          </a:bodyPr>
          <a:lstStyle>
            <a:lvl1pPr>
              <a:defRPr sz="36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4733365" y="4421080"/>
            <a:ext cx="3309803" cy="1260629"/>
          </a:xfrm>
          <a:prstGeom prst="rect">
            <a:avLst/>
          </a:prstGeo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a:xfrm>
            <a:off x="4738744" y="1516828"/>
            <a:ext cx="2133600" cy="750981"/>
          </a:xfrm>
          <a:prstGeom prst="rect">
            <a:avLst/>
          </a:prstGeom>
        </p:spPr>
        <p:txBody>
          <a:bodyPr anchor="b"/>
          <a:lstStyle>
            <a:lvl1pPr algn="l">
              <a:defRPr sz="2400"/>
            </a:lvl1pPr>
          </a:lstStyle>
          <a:p>
            <a:pPr marL="0" marR="0" indent="0" algn="l" defTabSz="914400" rtl="0" fontAlgn="base" latinLnBrk="0">
              <a:lnSpc>
                <a:spcPct val="100000"/>
              </a:lnSpc>
              <a:spcBef>
                <a:spcPct val="0"/>
              </a:spcBef>
              <a:spcAft>
                <a:spcPct val="0"/>
              </a:spcAft>
              <a:buClrTx/>
              <a:buSzTx/>
              <a:buFontTx/>
              <a:buNone/>
              <a:defRPr/>
            </a:pPr>
            <a:endParaRPr kumimoji="0" lang="zh-CN" altLang="en-US" b="0" i="0" kern="1200" cap="none" spc="0" normalizeH="0" baseline="0" noProof="1">
              <a:latin typeface="Calibri" panose="020F0502020204030204" pitchFamily="34" charset="0"/>
              <a:ea typeface="MS PGothic" panose="020B0600070205080204" pitchFamily="34" charset="-128"/>
              <a:cs typeface="+mn-cs"/>
              <a:sym typeface="Calibri" panose="020F0502020204030204" pitchFamily="34" charset="0"/>
            </a:endParaRPr>
          </a:p>
        </p:txBody>
      </p:sp>
      <p:sp>
        <p:nvSpPr>
          <p:cNvPr id="5" name="Footer Placeholder 4"/>
          <p:cNvSpPr>
            <a:spLocks noGrp="1"/>
          </p:cNvSpPr>
          <p:nvPr>
            <p:ph type="ftr" sz="quarter" idx="11"/>
          </p:nvPr>
        </p:nvSpPr>
        <p:spPr>
          <a:xfrm>
            <a:off x="5303520" y="5719966"/>
            <a:ext cx="2831592" cy="365125"/>
          </a:xfrm>
          <a:prstGeom prst="rect">
            <a:avLst/>
          </a:prstGeom>
        </p:spPr>
        <p:txBody>
          <a:bodyPr>
            <a:normAutofit/>
          </a:bodyPr>
          <a:lstStyle>
            <a:lvl1pPr>
              <a:defRPr>
                <a:solidFill>
                  <a:schemeClr val="accent1"/>
                </a:solidFill>
              </a:defRPr>
            </a:lvl1pPr>
          </a:lstStyle>
          <a:p>
            <a:pPr marL="0" marR="0" indent="0" defTabSz="914400" rtl="0" fontAlgn="base" latinLnBrk="0">
              <a:lnSpc>
                <a:spcPct val="100000"/>
              </a:lnSpc>
              <a:spcBef>
                <a:spcPct val="0"/>
              </a:spcBef>
              <a:spcAft>
                <a:spcPct val="0"/>
              </a:spcAft>
              <a:buClrTx/>
              <a:buSzTx/>
              <a:buFontTx/>
              <a:buNone/>
              <a:defRPr/>
            </a:pPr>
            <a:endParaRPr kumimoji="0" lang="zh-CN" altLang="en-US" b="0" i="0" kern="1200" cap="none" spc="0" normalizeH="0" baseline="0" noProof="1">
              <a:latin typeface="Calibri" panose="020F0502020204030204" pitchFamily="34" charset="0"/>
              <a:ea typeface="MS PGothic" panose="020B0600070205080204" pitchFamily="34" charset="-128"/>
              <a:cs typeface="+mn-cs"/>
              <a:sym typeface="Calibri" panose="020F0502020204030204" pitchFamily="34" charset="0"/>
            </a:endParaRPr>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pPr algn="r" fontAlgn="base"/>
            <a:fld id="{9A0DB2DC-4C9A-4742-B13C-FB6460FD3503}" type="slidenum">
              <a:rPr lang="zh-CN" altLang="en-US" sz="1200" noProof="1" smtClean="0">
                <a:solidFill>
                  <a:srgbClr val="898989"/>
                </a:solidFill>
                <a:latin typeface="Calibri" panose="020F0502020204030204" pitchFamily="34" charset="0"/>
                <a:ea typeface="MS PGothic" panose="020B0600070205080204" pitchFamily="34" charset="-128"/>
                <a:cs typeface="+mn-ea"/>
                <a:sym typeface="Calibri" panose="020F0502020204030204" pitchFamily="34" charset="0"/>
              </a:rPr>
              <a:t>‹#›</a:t>
            </a:fld>
            <a:endParaRPr lang="zh-CN" altLang="en-US" sz="1200" noProof="1">
              <a:solidFill>
                <a:srgbClr val="898989"/>
              </a:solidFill>
              <a:latin typeface="Calibri" panose="020F0502020204030204" pitchFamily="34" charset="0"/>
              <a:ea typeface="MS PGothic" panose="020B0600070205080204" pitchFamily="34" charset="-128"/>
              <a:sym typeface="Calibri" panose="020F0502020204030204" pitchFamily="34" charset="0"/>
            </a:endParaRPr>
          </a:p>
        </p:txBody>
      </p:sp>
      <p:pic>
        <p:nvPicPr>
          <p:cNvPr id="72" name="图片 6" descr="未标题-2.png"/>
          <p:cNvPicPr>
            <a:picLocks noChangeAspect="1"/>
          </p:cNvPicPr>
          <p:nvPr userDrawn="1"/>
        </p:nvPicPr>
        <p:blipFill>
          <a:blip r:embed="rId2" cstate="print"/>
          <a:stretch>
            <a:fillRect/>
          </a:stretch>
        </p:blipFill>
        <p:spPr>
          <a:xfrm>
            <a:off x="-2335212" y="285750"/>
            <a:ext cx="5978525" cy="6000750"/>
          </a:xfrm>
          <a:prstGeom prst="rect">
            <a:avLst/>
          </a:prstGeom>
          <a:noFill/>
          <a:ln w="9525">
            <a:noFill/>
          </a:ln>
        </p:spPr>
      </p:pic>
      <p:pic>
        <p:nvPicPr>
          <p:cNvPr id="74" name="图片 9" descr="title ground.jpg"/>
          <p:cNvPicPr>
            <a:picLocks noChangeAspect="1"/>
          </p:cNvPicPr>
          <p:nvPr userDrawn="1"/>
        </p:nvPicPr>
        <p:blipFill>
          <a:blip r:embed="rId3" cstate="print"/>
          <a:stretch>
            <a:fillRect/>
          </a:stretch>
        </p:blipFill>
        <p:spPr>
          <a:xfrm>
            <a:off x="0" y="0"/>
            <a:ext cx="9144000" cy="6858000"/>
          </a:xfrm>
          <a:prstGeom prst="rect">
            <a:avLst/>
          </a:prstGeom>
          <a:noFill/>
          <a:ln w="9525">
            <a:noFill/>
          </a:ln>
        </p:spPr>
      </p:pic>
      <p:pic>
        <p:nvPicPr>
          <p:cNvPr id="80" name="图片 11" descr="yellow one.png"/>
          <p:cNvPicPr>
            <a:picLocks noChangeAspect="1"/>
          </p:cNvPicPr>
          <p:nvPr userDrawn="1"/>
        </p:nvPicPr>
        <p:blipFill>
          <a:blip r:embed="rId4" cstate="print"/>
          <a:stretch>
            <a:fillRect/>
          </a:stretch>
        </p:blipFill>
        <p:spPr>
          <a:xfrm>
            <a:off x="1588" y="1588"/>
            <a:ext cx="9142412" cy="6856412"/>
          </a:xfrm>
          <a:prstGeom prst="rect">
            <a:avLst/>
          </a:prstGeom>
          <a:noFill/>
          <a:ln w="9525">
            <a:noFill/>
          </a:ln>
        </p:spPr>
      </p:pic>
      <p:pic>
        <p:nvPicPr>
          <p:cNvPr id="82" name="图片 8" descr="blue tripe.png"/>
          <p:cNvPicPr>
            <a:picLocks noChangeAspect="1"/>
          </p:cNvPicPr>
          <p:nvPr userDrawn="1"/>
        </p:nvPicPr>
        <p:blipFill>
          <a:blip r:embed="rId5" cstate="print"/>
          <a:stretch>
            <a:fillRect/>
          </a:stretch>
        </p:blipFill>
        <p:spPr>
          <a:xfrm>
            <a:off x="0" y="1588"/>
            <a:ext cx="9142413" cy="6856412"/>
          </a:xfrm>
          <a:prstGeom prst="rect">
            <a:avLst/>
          </a:prstGeom>
          <a:noFill/>
          <a:ln w="9525">
            <a:noFill/>
          </a:ln>
        </p:spPr>
      </p:pic>
      <p:pic>
        <p:nvPicPr>
          <p:cNvPr id="83" name="图片 15" descr="blue earth.png"/>
          <p:cNvPicPr>
            <a:picLocks noChangeAspect="1"/>
          </p:cNvPicPr>
          <p:nvPr userDrawn="1"/>
        </p:nvPicPr>
        <p:blipFill>
          <a:blip r:embed="rId6" cstate="print"/>
          <a:stretch>
            <a:fillRect/>
          </a:stretch>
        </p:blipFill>
        <p:spPr>
          <a:xfrm>
            <a:off x="1588" y="0"/>
            <a:ext cx="9142412" cy="6856413"/>
          </a:xfrm>
          <a:prstGeom prst="rect">
            <a:avLst/>
          </a:prstGeom>
          <a:noFill/>
          <a:ln w="9525">
            <a:noFill/>
          </a:ln>
        </p:spPr>
      </p:pic>
    </p:spTree>
  </p:cSld>
  <p:clrMapOvr>
    <a:masterClrMapping/>
  </p:clrMapOvr>
  <p:transition>
    <p:pull/>
  </p:transition>
  <p:timing>
    <p:tnLst>
      <p:par>
        <p:cTn id="1" dur="indefinite" restart="never" nodeType="tmRoot"/>
      </p:par>
    </p:tnLst>
  </p:timing>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3_自定义版式">
    <p:spTree>
      <p:nvGrpSpPr>
        <p:cNvPr id="1" name=""/>
        <p:cNvGrpSpPr/>
        <p:nvPr/>
      </p:nvGrpSpPr>
      <p:grpSpPr>
        <a:xfrm>
          <a:off x="0" y="0"/>
          <a:ext cx="0" cy="0"/>
          <a:chOff x="0" y="0"/>
          <a:chExt cx="0" cy="0"/>
        </a:xfrm>
      </p:grpSpPr>
      <p:sp>
        <p:nvSpPr>
          <p:cNvPr id="10" name="文本框 9"/>
          <p:cNvSpPr txBox="1">
            <a:spLocks noChangeArrowheads="1"/>
          </p:cNvSpPr>
          <p:nvPr/>
        </p:nvSpPr>
        <p:spPr bwMode="auto">
          <a:xfrm>
            <a:off x="1260475" y="404814"/>
            <a:ext cx="7704138" cy="502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700" b="1" i="0" u="none" strike="noStrike" kern="1200" cap="none" spc="0" normalizeH="0" baseline="0" noProof="0" dirty="0" smtClean="0">
                <a:ln>
                  <a:noFill/>
                </a:ln>
                <a:solidFill>
                  <a:srgbClr val="052E65"/>
                </a:solidFill>
                <a:effectLst/>
                <a:uLnTx/>
                <a:uFillTx/>
                <a:latin typeface="黑体" panose="02010609060101010101" pitchFamily="49" charset="-122"/>
                <a:ea typeface="黑体" panose="02010609060101010101" pitchFamily="49" charset="-122"/>
                <a:cs typeface="+mn-cs"/>
              </a:rPr>
              <a:t>一、中国博士后科学基金简介</a:t>
            </a:r>
          </a:p>
        </p:txBody>
      </p:sp>
      <p:sp>
        <p:nvSpPr>
          <p:cNvPr id="11" name="灯片编号占位符 2"/>
          <p:cNvSpPr>
            <a:spLocks noGrp="1"/>
          </p:cNvSpPr>
          <p:nvPr>
            <p:ph type="sldNum" sz="quarter" idx="4"/>
          </p:nvPr>
        </p:nvSpPr>
        <p:spPr>
          <a:xfrm>
            <a:off x="4468814" y="6381751"/>
            <a:ext cx="504825" cy="365125"/>
          </a:xfrm>
          <a:prstGeom prst="rect">
            <a:avLst/>
          </a:prstGeom>
        </p:spPr>
        <p:txBody>
          <a:bodyPr vert="horz" wrap="square" lIns="91440" tIns="45720" rIns="91440" bIns="45720" numCol="1" anchor="t" anchorCtr="0" compatLnSpc="1"/>
          <a:lstStyle/>
          <a:p>
            <a:pPr eaLnBrk="1" fontAlgn="base" hangingPunct="1"/>
            <a:fld id="{9A0DB2DC-4C9A-4742-B13C-FB6460FD3503}" type="slidenum">
              <a:rPr lang="zh-CN" altLang="en-US" noProof="1" dirty="0">
                <a:latin typeface="Arial" panose="020B0604020202020204" pitchFamily="34" charset="0"/>
                <a:ea typeface="宋体" panose="02010600030101010101" pitchFamily="2" charset="-122"/>
                <a:cs typeface="+mn-ea"/>
              </a:rPr>
              <a:t>‹#›</a:t>
            </a:fld>
            <a:endParaRPr lang="zh-CN" altLang="en-US" noProof="1"/>
          </a:p>
        </p:txBody>
      </p:sp>
    </p:spTree>
  </p:cSld>
  <p:clrMapOvr>
    <a:masterClrMapping/>
  </p:clrMapOvr>
  <p:transition>
    <p:pull/>
  </p:transition>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_自定义版式">
    <p:spTree>
      <p:nvGrpSpPr>
        <p:cNvPr id="1" name=""/>
        <p:cNvGrpSpPr/>
        <p:nvPr/>
      </p:nvGrpSpPr>
      <p:grpSpPr>
        <a:xfrm>
          <a:off x="0" y="0"/>
          <a:ext cx="0" cy="0"/>
          <a:chOff x="0" y="0"/>
          <a:chExt cx="0" cy="0"/>
        </a:xfrm>
      </p:grpSpPr>
      <p:sp>
        <p:nvSpPr>
          <p:cNvPr id="10" name="文本框 9"/>
          <p:cNvSpPr txBox="1">
            <a:spLocks noChangeArrowheads="1"/>
          </p:cNvSpPr>
          <p:nvPr/>
        </p:nvSpPr>
        <p:spPr bwMode="auto">
          <a:xfrm>
            <a:off x="1152525" y="334964"/>
            <a:ext cx="7812088" cy="502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700" b="1" i="0" u="none" strike="noStrike" kern="1200" cap="none" spc="0" normalizeH="0" baseline="0" noProof="0" dirty="0" smtClean="0">
                <a:ln>
                  <a:noFill/>
                </a:ln>
                <a:solidFill>
                  <a:srgbClr val="052E65"/>
                </a:solidFill>
                <a:effectLst/>
                <a:uLnTx/>
                <a:uFillTx/>
                <a:latin typeface="黑体" panose="02010609060101010101" pitchFamily="49" charset="-122"/>
                <a:ea typeface="黑体" panose="02010609060101010101" pitchFamily="49" charset="-122"/>
                <a:cs typeface="+mn-cs"/>
              </a:rPr>
              <a:t>二、基金资助工作的组织</a:t>
            </a:r>
          </a:p>
        </p:txBody>
      </p:sp>
      <p:sp>
        <p:nvSpPr>
          <p:cNvPr id="11" name="灯片编号占位符 2"/>
          <p:cNvSpPr>
            <a:spLocks noGrp="1"/>
          </p:cNvSpPr>
          <p:nvPr>
            <p:ph type="sldNum" sz="quarter" idx="4"/>
          </p:nvPr>
        </p:nvSpPr>
        <p:spPr>
          <a:xfrm>
            <a:off x="971550" y="6303964"/>
            <a:ext cx="863600" cy="365125"/>
          </a:xfrm>
          <a:prstGeom prst="rect">
            <a:avLst/>
          </a:prstGeom>
        </p:spPr>
        <p:txBody>
          <a:bodyPr vert="horz" wrap="square" lIns="91440" tIns="45720" rIns="91440" bIns="45720" numCol="1" anchor="t" anchorCtr="0" compatLnSpc="1"/>
          <a:lstStyle/>
          <a:p>
            <a:pPr eaLnBrk="1" fontAlgn="base" hangingPunct="1"/>
            <a:fld id="{9A0DB2DC-4C9A-4742-B13C-FB6460FD3503}" type="slidenum">
              <a:rPr lang="zh-CN" altLang="en-US" noProof="1" dirty="0">
                <a:latin typeface="Arial" panose="020B0604020202020204" pitchFamily="34" charset="0"/>
                <a:ea typeface="宋体" panose="02010600030101010101" pitchFamily="2" charset="-122"/>
                <a:cs typeface="+mn-ea"/>
              </a:rPr>
              <a:t>‹#›</a:t>
            </a:fld>
            <a:endParaRPr lang="zh-CN" altLang="en-US" noProof="1"/>
          </a:p>
        </p:txBody>
      </p:sp>
    </p:spTree>
  </p:cSld>
  <p:clrMapOvr>
    <a:masterClrMapping/>
  </p:clrMapOvr>
  <p:transition>
    <p:pull/>
  </p:transition>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5_自定义版式">
    <p:spTree>
      <p:nvGrpSpPr>
        <p:cNvPr id="1" name=""/>
        <p:cNvGrpSpPr/>
        <p:nvPr/>
      </p:nvGrpSpPr>
      <p:grpSpPr>
        <a:xfrm>
          <a:off x="0" y="0"/>
          <a:ext cx="0" cy="0"/>
          <a:chOff x="0" y="0"/>
          <a:chExt cx="0" cy="0"/>
        </a:xfrm>
      </p:grpSpPr>
      <p:sp>
        <p:nvSpPr>
          <p:cNvPr id="10" name="文本框 9"/>
          <p:cNvSpPr txBox="1">
            <a:spLocks noChangeArrowheads="1"/>
          </p:cNvSpPr>
          <p:nvPr/>
        </p:nvSpPr>
        <p:spPr bwMode="auto">
          <a:xfrm>
            <a:off x="971550" y="333376"/>
            <a:ext cx="8172450" cy="502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700" b="1" i="0" u="none" strike="noStrike" kern="1200" cap="none" spc="0" normalizeH="0" baseline="0" noProof="0" dirty="0" smtClean="0">
                <a:ln>
                  <a:noFill/>
                </a:ln>
                <a:solidFill>
                  <a:srgbClr val="052E65"/>
                </a:solidFill>
                <a:effectLst/>
                <a:uLnTx/>
                <a:uFillTx/>
                <a:latin typeface="黑体" panose="02010609060101010101" pitchFamily="49" charset="-122"/>
                <a:ea typeface="黑体" panose="02010609060101010101" pitchFamily="49" charset="-122"/>
                <a:cs typeface="+mn-cs"/>
              </a:rPr>
              <a:t>三、中国博士后科学基金管理信息系统</a:t>
            </a:r>
          </a:p>
        </p:txBody>
      </p:sp>
      <p:sp>
        <p:nvSpPr>
          <p:cNvPr id="11" name="灯片编号占位符 2"/>
          <p:cNvSpPr>
            <a:spLocks noGrp="1"/>
          </p:cNvSpPr>
          <p:nvPr>
            <p:ph type="sldNum" sz="quarter" idx="4"/>
          </p:nvPr>
        </p:nvSpPr>
        <p:spPr>
          <a:xfrm>
            <a:off x="4500563" y="6381751"/>
            <a:ext cx="2057400" cy="365125"/>
          </a:xfrm>
          <a:prstGeom prst="rect">
            <a:avLst/>
          </a:prstGeom>
        </p:spPr>
        <p:txBody>
          <a:bodyPr vert="horz" wrap="square" lIns="91440" tIns="45720" rIns="91440" bIns="45720" numCol="1" anchor="t" anchorCtr="0" compatLnSpc="1"/>
          <a:lstStyle/>
          <a:p>
            <a:pPr eaLnBrk="1" fontAlgn="base" hangingPunct="1"/>
            <a:fld id="{9A0DB2DC-4C9A-4742-B13C-FB6460FD3503}" type="slidenum">
              <a:rPr lang="zh-CN" altLang="en-US" noProof="1" dirty="0">
                <a:latin typeface="Arial" panose="020B0604020202020204" pitchFamily="34" charset="0"/>
                <a:ea typeface="宋体" panose="02010600030101010101" pitchFamily="2" charset="-122"/>
                <a:cs typeface="+mn-ea"/>
              </a:rPr>
              <a:t>‹#›</a:t>
            </a:fld>
            <a:endParaRPr lang="zh-CN" altLang="en-US" noProof="1"/>
          </a:p>
        </p:txBody>
      </p:sp>
    </p:spTree>
  </p:cSld>
  <p:clrMapOvr>
    <a:masterClrMapping/>
  </p:clrMapOvr>
  <p:transition>
    <p:pull/>
  </p:transition>
  <p:hf sldNum="0"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t>2017/5/16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t>2017/5/16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2017/5/16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28650" y="1825625"/>
            <a:ext cx="38862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29150" y="1825625"/>
            <a:ext cx="38862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82F288E0-7875-42C4-84C8-98DBBD3BF4D2}" type="datetimeFigureOut">
              <a:rPr lang="zh-CN" altLang="en-US" smtClean="0"/>
              <a:t>2017/5/16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a:prstGeom prst="rect">
            <a:avLst/>
          </a:prstGeom>
        </p:spPr>
        <p:txBody>
          <a:bodyPr anchor="b"/>
          <a:lstStyle>
            <a:lvl1pPr>
              <a:defRPr sz="45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623888" y="4589463"/>
            <a:ext cx="7886700" cy="1500187"/>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base"/>
            <a:r>
              <a:rPr lang="zh-CN" altLang="en-US" strike="noStrike" noProof="1" smtClean="0"/>
              <a:t>单击此处编辑母版文本样式</a:t>
            </a:r>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MS PGothic" panose="020B0600070205080204" pitchFamily="34" charset="-128"/>
              <a:cs typeface="+mn-cs"/>
              <a:sym typeface="Calibri" panose="020F0502020204030204" pitchFamily="34" charset="0"/>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MS PGothic" panose="020B0600070205080204" pitchFamily="34" charset="-128"/>
              <a:cs typeface="+mn-cs"/>
              <a:sym typeface="Calibri" panose="020F0502020204030204" pitchFamily="34" charset="0"/>
            </a:endParaRPr>
          </a:p>
        </p:txBody>
      </p:sp>
      <p:sp>
        <p:nvSpPr>
          <p:cNvPr id="6" name="灯片编号占位符 5"/>
          <p:cNvSpPr>
            <a:spLocks noGrp="1"/>
          </p:cNvSpPr>
          <p:nvPr>
            <p:ph type="sldNum" sz="quarter" idx="12"/>
          </p:nvPr>
        </p:nvSpPr>
        <p:spPr/>
        <p:txBody>
          <a:bodyPr/>
          <a:lstStyle/>
          <a:p>
            <a:pPr lvl="0" algn="r" eaLnBrk="1" fontAlgn="base" hangingPunct="1"/>
            <a:fld id="{9A0DB2DC-4C9A-4742-B13C-FB6460FD3503}" type="slidenum">
              <a:rPr lang="en-US" altLang="en-US" sz="1200" strike="noStrike" noProof="1" dirty="0">
                <a:solidFill>
                  <a:srgbClr val="898989"/>
                </a:solidFill>
                <a:latin typeface="Calibri" panose="020F0502020204030204" pitchFamily="34" charset="0"/>
                <a:ea typeface="MS PGothic" panose="020B0600070205080204" pitchFamily="34" charset="-128"/>
                <a:cs typeface="+mn-ea"/>
                <a:sym typeface="Calibri" panose="020F0502020204030204" pitchFamily="34" charset="0"/>
              </a:rPr>
              <a:t>‹#›</a:t>
            </a:fld>
            <a:endParaRPr lang="zh-CN" altLang="en-US" sz="1200" strike="noStrike" noProof="1">
              <a:solidFill>
                <a:srgbClr val="898989"/>
              </a:solidFill>
              <a:latin typeface="Calibri" panose="020F0502020204030204" pitchFamily="34" charset="0"/>
              <a:ea typeface="MS PGothic" panose="020B0600070205080204" pitchFamily="34" charset="-128"/>
              <a:sym typeface="Calibri" panose="020F0502020204030204" pitchFamily="34" charset="0"/>
            </a:endParaRPr>
          </a:p>
        </p:txBody>
      </p:sp>
    </p:spTree>
  </p:cSld>
  <p:clrMapOvr>
    <a:masterClrMapping/>
  </p:clrMapOvr>
  <p:transition>
    <p:pull/>
  </p:transition>
  <p:hf sldNum="0"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p>
        </p:txBody>
      </p:sp>
      <p:sp>
        <p:nvSpPr>
          <p:cNvPr id="4" name="内容占位符 3"/>
          <p:cNvSpPr>
            <a:spLocks noGrp="1"/>
          </p:cNvSpPr>
          <p:nvPr>
            <p:ph sz="half" idx="2"/>
          </p:nvPr>
        </p:nvSpPr>
        <p:spPr>
          <a:xfrm>
            <a:off x="890081" y="2665379"/>
            <a:ext cx="3655181" cy="352428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p>
        </p:txBody>
      </p:sp>
      <p:sp>
        <p:nvSpPr>
          <p:cNvPr id="6" name="内容占位符 5"/>
          <p:cNvSpPr>
            <a:spLocks noGrp="1"/>
          </p:cNvSpPr>
          <p:nvPr>
            <p:ph sz="quarter" idx="4"/>
          </p:nvPr>
        </p:nvSpPr>
        <p:spPr>
          <a:xfrm>
            <a:off x="4692704" y="2665379"/>
            <a:ext cx="3673182" cy="352428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82F288E0-7875-42C4-84C8-98DBBD3BF4D2}" type="datetimeFigureOut">
              <a:rPr lang="zh-CN" altLang="en-US" smtClean="0"/>
              <a:t>2017/5/16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t>2017/5/16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t>2017/5/16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2017/5/16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365125"/>
            <a:ext cx="1971675"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28650" y="365125"/>
            <a:ext cx="5800725"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t>2017/5/16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628650" y="365125"/>
            <a:ext cx="7886700" cy="58118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t>2017/5/16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pic>
        <p:nvPicPr>
          <p:cNvPr id="10242" name="图片 6" descr="未标题-2.png"/>
          <p:cNvPicPr>
            <a:picLocks noChangeAspect="1"/>
          </p:cNvPicPr>
          <p:nvPr userDrawn="1"/>
        </p:nvPicPr>
        <p:blipFill>
          <a:blip r:embed="rId2" cstate="print"/>
          <a:stretch>
            <a:fillRect/>
          </a:stretch>
        </p:blipFill>
        <p:spPr>
          <a:xfrm>
            <a:off x="-2335212" y="285750"/>
            <a:ext cx="5978525" cy="6000750"/>
          </a:xfrm>
          <a:prstGeom prst="rect">
            <a:avLst/>
          </a:prstGeom>
          <a:noFill/>
          <a:ln w="9525">
            <a:noFill/>
          </a:ln>
        </p:spPr>
      </p:pic>
      <p:pic>
        <p:nvPicPr>
          <p:cNvPr id="10243" name="图片 9" descr="title ground.jpg"/>
          <p:cNvPicPr>
            <a:picLocks noChangeAspect="1"/>
          </p:cNvPicPr>
          <p:nvPr userDrawn="1"/>
        </p:nvPicPr>
        <p:blipFill>
          <a:blip r:embed="rId3" cstate="print"/>
          <a:stretch>
            <a:fillRect/>
          </a:stretch>
        </p:blipFill>
        <p:spPr>
          <a:xfrm>
            <a:off x="0" y="0"/>
            <a:ext cx="9144000" cy="6858000"/>
          </a:xfrm>
          <a:prstGeom prst="rect">
            <a:avLst/>
          </a:prstGeom>
          <a:noFill/>
          <a:ln w="9525">
            <a:noFill/>
          </a:ln>
        </p:spPr>
      </p:pic>
      <p:pic>
        <p:nvPicPr>
          <p:cNvPr id="10244" name="图片 11" descr="yellow one.png"/>
          <p:cNvPicPr>
            <a:picLocks noChangeAspect="1"/>
          </p:cNvPicPr>
          <p:nvPr userDrawn="1"/>
        </p:nvPicPr>
        <p:blipFill>
          <a:blip r:embed="rId4" cstate="print"/>
          <a:stretch>
            <a:fillRect/>
          </a:stretch>
        </p:blipFill>
        <p:spPr>
          <a:xfrm>
            <a:off x="1588" y="1588"/>
            <a:ext cx="9142412" cy="6856412"/>
          </a:xfrm>
          <a:prstGeom prst="rect">
            <a:avLst/>
          </a:prstGeom>
          <a:noFill/>
          <a:ln w="9525">
            <a:noFill/>
          </a:ln>
        </p:spPr>
      </p:pic>
      <p:pic>
        <p:nvPicPr>
          <p:cNvPr id="10245" name="图片 8" descr="blue tripe.png"/>
          <p:cNvPicPr>
            <a:picLocks noChangeAspect="1"/>
          </p:cNvPicPr>
          <p:nvPr userDrawn="1"/>
        </p:nvPicPr>
        <p:blipFill>
          <a:blip r:embed="rId5" cstate="print"/>
          <a:stretch>
            <a:fillRect/>
          </a:stretch>
        </p:blipFill>
        <p:spPr>
          <a:xfrm>
            <a:off x="0" y="1588"/>
            <a:ext cx="9142413" cy="6856412"/>
          </a:xfrm>
          <a:prstGeom prst="rect">
            <a:avLst/>
          </a:prstGeom>
          <a:noFill/>
          <a:ln w="9525">
            <a:noFill/>
          </a:ln>
        </p:spPr>
      </p:pic>
      <p:pic>
        <p:nvPicPr>
          <p:cNvPr id="10246" name="图片 15" descr="blue earth.png"/>
          <p:cNvPicPr>
            <a:picLocks noChangeAspect="1"/>
          </p:cNvPicPr>
          <p:nvPr userDrawn="1"/>
        </p:nvPicPr>
        <p:blipFill>
          <a:blip r:embed="rId6" cstate="print"/>
          <a:stretch>
            <a:fillRect/>
          </a:stretch>
        </p:blipFill>
        <p:spPr>
          <a:xfrm>
            <a:off x="1588" y="0"/>
            <a:ext cx="9142412" cy="6856413"/>
          </a:xfrm>
          <a:prstGeom prst="rect">
            <a:avLst/>
          </a:prstGeom>
          <a:noFill/>
          <a:ln w="9525">
            <a:noFill/>
          </a:ln>
        </p:spPr>
      </p:pic>
      <p:sp>
        <p:nvSpPr>
          <p:cNvPr id="2" name="标题 1"/>
          <p:cNvSpPr>
            <a:spLocks noGrp="1"/>
          </p:cNvSpPr>
          <p:nvPr>
            <p:ph type="ctrTitle"/>
          </p:nvPr>
        </p:nvSpPr>
        <p:spPr>
          <a:xfrm>
            <a:off x="1143000" y="1122363"/>
            <a:ext cx="6858000" cy="2387600"/>
          </a:xfrm>
          <a:prstGeom prst="rect">
            <a:avLst/>
          </a:prstGeom>
        </p:spPr>
        <p:txBody>
          <a:bodyPr anchor="b"/>
          <a:lstStyle>
            <a:lvl1pPr algn="ctr">
              <a:defRPr sz="6000"/>
            </a:lvl1p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base"/>
            <a:r>
              <a:rPr lang="zh-CN" altLang="en-US" strike="noStrike" noProof="1" smtClean="0"/>
              <a:t>单击此处编辑母版副标题样式</a:t>
            </a:r>
            <a:endParaRPr lang="zh-CN" altLang="en-US" strike="noStrike" noProof="1"/>
          </a:p>
        </p:txBody>
      </p:sp>
      <p:sp>
        <p:nvSpPr>
          <p:cNvPr id="25" name="日期占位符 3"/>
          <p:cNvSpPr>
            <a:spLocks noGrp="1"/>
          </p:cNvSpPr>
          <p:nvPr>
            <p:ph type="dt" sz="half" idx="2"/>
          </p:nvPr>
        </p:nvSpPr>
        <p:spPr>
          <a:xfrm>
            <a:off x="628650" y="6356350"/>
            <a:ext cx="2057400" cy="365125"/>
          </a:xfrm>
          <a:prstGeom prst="rect">
            <a:avLst/>
          </a:prstGeom>
          <a:noFill/>
          <a:ln w="9525">
            <a:noFill/>
            <a:miter/>
          </a:ln>
        </p:spPr>
        <p:txBody>
          <a:bodyPr anchor="ctr"/>
          <a:lstStyle>
            <a:lvl1pPr>
              <a:defRPr/>
            </a:lvl1pPr>
          </a:lstStyle>
          <a:p>
            <a:pPr marL="0" marR="0" indent="0" algn="l" defTabSz="914400" rtl="0" fontAlgn="base" latinLnBrk="0">
              <a:lnSpc>
                <a:spcPct val="100000"/>
              </a:lnSpc>
              <a:spcBef>
                <a:spcPct val="0"/>
              </a:spcBef>
              <a:spcAft>
                <a:spcPct val="0"/>
              </a:spcAft>
              <a:buClrTx/>
              <a:buSzTx/>
              <a:buFontTx/>
              <a:buNone/>
              <a:defRPr/>
            </a:pPr>
            <a:endParaRPr kumimoji="0" lang="zh-CN" altLang="en-US" b="0" i="0" kern="1200" cap="none" spc="0" normalizeH="0" baseline="0" noProof="1">
              <a:latin typeface="Calibri" panose="020F0502020204030204" pitchFamily="34" charset="0"/>
              <a:ea typeface="MS PGothic" panose="020B0600070205080204" pitchFamily="34" charset="-128"/>
              <a:cs typeface="+mn-cs"/>
              <a:sym typeface="Calibri" panose="020F0502020204030204" pitchFamily="34" charset="0"/>
            </a:endParaRPr>
          </a:p>
        </p:txBody>
      </p:sp>
      <p:sp>
        <p:nvSpPr>
          <p:cNvPr id="26" name="页脚占位符 4"/>
          <p:cNvSpPr>
            <a:spLocks noGrp="1"/>
          </p:cNvSpPr>
          <p:nvPr>
            <p:ph type="ftr" sz="quarter" idx="3"/>
          </p:nvPr>
        </p:nvSpPr>
        <p:spPr>
          <a:xfrm>
            <a:off x="3028950" y="6356350"/>
            <a:ext cx="3086100" cy="365125"/>
          </a:xfrm>
          <a:prstGeom prst="rect">
            <a:avLst/>
          </a:prstGeom>
          <a:noFill/>
          <a:ln w="9525">
            <a:noFill/>
            <a:miter/>
          </a:ln>
        </p:spPr>
        <p:txBody>
          <a:bodyPr anchor="ctr"/>
          <a:lstStyle>
            <a:lvl1pPr>
              <a:defRPr/>
            </a:lvl1pPr>
          </a:lstStyle>
          <a:p>
            <a:pPr marL="0" marR="0" indent="0" defTabSz="914400" rtl="0" fontAlgn="base" latinLnBrk="0">
              <a:lnSpc>
                <a:spcPct val="100000"/>
              </a:lnSpc>
              <a:spcBef>
                <a:spcPct val="0"/>
              </a:spcBef>
              <a:spcAft>
                <a:spcPct val="0"/>
              </a:spcAft>
              <a:buClrTx/>
              <a:buSzTx/>
              <a:buFontTx/>
              <a:buNone/>
              <a:defRPr/>
            </a:pPr>
            <a:endParaRPr kumimoji="0" lang="zh-CN" altLang="en-US" b="0" i="0" kern="1200" cap="none" spc="0" normalizeH="0" baseline="0" noProof="1">
              <a:latin typeface="Calibri" panose="020F0502020204030204" pitchFamily="34" charset="0"/>
              <a:ea typeface="MS PGothic" panose="020B0600070205080204" pitchFamily="34" charset="-128"/>
              <a:cs typeface="+mn-cs"/>
              <a:sym typeface="Calibri" panose="020F0502020204030204" pitchFamily="34" charset="0"/>
            </a:endParaRPr>
          </a:p>
        </p:txBody>
      </p:sp>
      <p:sp>
        <p:nvSpPr>
          <p:cNvPr id="27" name="灯片编号占位符 5"/>
          <p:cNvSpPr>
            <a:spLocks noGrp="1"/>
          </p:cNvSpPr>
          <p:nvPr>
            <p:ph type="sldNum" sz="quarter" idx="4"/>
          </p:nvPr>
        </p:nvSpPr>
        <p:spPr>
          <a:xfrm>
            <a:off x="6457950" y="6356350"/>
            <a:ext cx="2057400" cy="365125"/>
          </a:xfrm>
          <a:prstGeom prst="rect">
            <a:avLst/>
          </a:prstGeom>
          <a:noFill/>
          <a:ln w="9525">
            <a:noFill/>
            <a:miter/>
          </a:ln>
        </p:spPr>
        <p:txBody>
          <a:bodyPr vert="horz" wrap="square" lIns="91440" tIns="45720" rIns="91440" bIns="45720" numCol="1" anchor="ctr" anchorCtr="0" compatLnSpc="1"/>
          <a:lstStyle/>
          <a:p>
            <a:pPr algn="r" fontAlgn="base"/>
            <a:fld id="{9A0DB2DC-4C9A-4742-B13C-FB6460FD3503}" type="slidenum">
              <a:rPr lang="zh-CN" altLang="en-US" sz="1200" noProof="1" dirty="0">
                <a:solidFill>
                  <a:srgbClr val="898989"/>
                </a:solidFill>
                <a:latin typeface="Calibri" panose="020F0502020204030204" pitchFamily="34" charset="0"/>
                <a:ea typeface="MS PGothic" panose="020B0600070205080204" pitchFamily="34" charset="-128"/>
                <a:cs typeface="+mn-ea"/>
                <a:sym typeface="Calibri" panose="020F0502020204030204" pitchFamily="34" charset="0"/>
              </a:rPr>
              <a:t>‹#›</a:t>
            </a:fld>
            <a:endParaRPr lang="zh-CN" altLang="en-US" sz="1200" noProof="1">
              <a:solidFill>
                <a:srgbClr val="898989"/>
              </a:solidFill>
              <a:latin typeface="Calibri" panose="020F0502020204030204" pitchFamily="34" charset="0"/>
              <a:ea typeface="MS PGothic" panose="020B0600070205080204" pitchFamily="34" charset="-128"/>
              <a:sym typeface="Calibri" panose="020F0502020204030204" pitchFamily="34" charset="0"/>
            </a:endParaRPr>
          </a:p>
        </p:txBody>
      </p:sp>
    </p:spTree>
  </p:cSld>
  <p:clrMapOvr>
    <a:masterClrMapping/>
  </p:clrMapOvr>
  <p:transition>
    <p:pull/>
  </p:transition>
  <p:hf sldNum="0"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pic>
        <p:nvPicPr>
          <p:cNvPr id="11266" name="图片 6" descr="未标题-2.png"/>
          <p:cNvPicPr>
            <a:picLocks noChangeAspect="1"/>
          </p:cNvPicPr>
          <p:nvPr userDrawn="1"/>
        </p:nvPicPr>
        <p:blipFill>
          <a:blip r:embed="rId2" cstate="print"/>
          <a:stretch>
            <a:fillRect/>
          </a:stretch>
        </p:blipFill>
        <p:spPr>
          <a:xfrm>
            <a:off x="-2335212" y="285750"/>
            <a:ext cx="5978525" cy="6000750"/>
          </a:xfrm>
          <a:prstGeom prst="rect">
            <a:avLst/>
          </a:prstGeom>
          <a:noFill/>
          <a:ln w="9525">
            <a:noFill/>
          </a:ln>
        </p:spPr>
      </p:pic>
      <p:pic>
        <p:nvPicPr>
          <p:cNvPr id="11267" name="图片 9" descr="title ground.jpg"/>
          <p:cNvPicPr>
            <a:picLocks noChangeAspect="1"/>
          </p:cNvPicPr>
          <p:nvPr userDrawn="1"/>
        </p:nvPicPr>
        <p:blipFill>
          <a:blip r:embed="rId3" cstate="print"/>
          <a:stretch>
            <a:fillRect/>
          </a:stretch>
        </p:blipFill>
        <p:spPr>
          <a:xfrm>
            <a:off x="0" y="0"/>
            <a:ext cx="9144000" cy="6858000"/>
          </a:xfrm>
          <a:prstGeom prst="rect">
            <a:avLst/>
          </a:prstGeom>
          <a:noFill/>
          <a:ln w="9525">
            <a:noFill/>
          </a:ln>
        </p:spPr>
      </p:pic>
      <p:pic>
        <p:nvPicPr>
          <p:cNvPr id="11268" name="图片 11" descr="yellow one.png"/>
          <p:cNvPicPr>
            <a:picLocks noChangeAspect="1"/>
          </p:cNvPicPr>
          <p:nvPr userDrawn="1"/>
        </p:nvPicPr>
        <p:blipFill>
          <a:blip r:embed="rId4" cstate="print"/>
          <a:stretch>
            <a:fillRect/>
          </a:stretch>
        </p:blipFill>
        <p:spPr>
          <a:xfrm>
            <a:off x="1588" y="1588"/>
            <a:ext cx="9142412" cy="6856412"/>
          </a:xfrm>
          <a:prstGeom prst="rect">
            <a:avLst/>
          </a:prstGeom>
          <a:noFill/>
          <a:ln w="9525">
            <a:noFill/>
          </a:ln>
        </p:spPr>
      </p:pic>
      <p:pic>
        <p:nvPicPr>
          <p:cNvPr id="11269" name="图片 8" descr="blue tripe.png"/>
          <p:cNvPicPr>
            <a:picLocks noChangeAspect="1"/>
          </p:cNvPicPr>
          <p:nvPr userDrawn="1"/>
        </p:nvPicPr>
        <p:blipFill>
          <a:blip r:embed="rId5" cstate="print"/>
          <a:stretch>
            <a:fillRect/>
          </a:stretch>
        </p:blipFill>
        <p:spPr>
          <a:xfrm>
            <a:off x="0" y="1588"/>
            <a:ext cx="9142413" cy="6856412"/>
          </a:xfrm>
          <a:prstGeom prst="rect">
            <a:avLst/>
          </a:prstGeom>
          <a:noFill/>
          <a:ln w="9525">
            <a:noFill/>
          </a:ln>
        </p:spPr>
      </p:pic>
      <p:pic>
        <p:nvPicPr>
          <p:cNvPr id="11270" name="图片 15" descr="blue earth.png"/>
          <p:cNvPicPr>
            <a:picLocks noChangeAspect="1"/>
          </p:cNvPicPr>
          <p:nvPr userDrawn="1"/>
        </p:nvPicPr>
        <p:blipFill>
          <a:blip r:embed="rId6" cstate="print"/>
          <a:stretch>
            <a:fillRect/>
          </a:stretch>
        </p:blipFill>
        <p:spPr>
          <a:xfrm>
            <a:off x="1588" y="0"/>
            <a:ext cx="9142412" cy="6856413"/>
          </a:xfrm>
          <a:prstGeom prst="rect">
            <a:avLst/>
          </a:prstGeom>
          <a:noFill/>
          <a:ln w="9525">
            <a:noFill/>
          </a:ln>
        </p:spPr>
      </p:pic>
      <p:sp>
        <p:nvSpPr>
          <p:cNvPr id="2" name="标题 1"/>
          <p:cNvSpPr>
            <a:spLocks noGrp="1"/>
          </p:cNvSpPr>
          <p:nvPr>
            <p:ph type="title"/>
          </p:nvPr>
        </p:nvSpPr>
        <p:spPr>
          <a:xfrm>
            <a:off x="628650" y="365125"/>
            <a:ext cx="7886700" cy="1325563"/>
          </a:xfrm>
          <a:prstGeom prst="rect">
            <a:avLst/>
          </a:prstGeom>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628650" y="1825625"/>
            <a:ext cx="7886700" cy="4351338"/>
          </a:xfrm>
          <a:prstGeom prst="rect">
            <a:avLst/>
          </a:prstGeom>
        </p:spPr>
        <p:txBody>
          <a:body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25" name="日期占位符 3"/>
          <p:cNvSpPr>
            <a:spLocks noGrp="1"/>
          </p:cNvSpPr>
          <p:nvPr>
            <p:ph type="dt" sz="half" idx="2"/>
          </p:nvPr>
        </p:nvSpPr>
        <p:spPr>
          <a:xfrm>
            <a:off x="628650" y="6356350"/>
            <a:ext cx="2057400" cy="365125"/>
          </a:xfrm>
          <a:prstGeom prst="rect">
            <a:avLst/>
          </a:prstGeom>
          <a:noFill/>
          <a:ln w="9525">
            <a:noFill/>
            <a:miter/>
          </a:ln>
        </p:spPr>
        <p:txBody>
          <a:bodyPr anchor="ctr"/>
          <a:lstStyle>
            <a:lvl1pPr>
              <a:defRPr/>
            </a:lvl1pPr>
          </a:lstStyle>
          <a:p>
            <a:pPr marL="0" marR="0" indent="0" algn="l" defTabSz="914400" rtl="0" fontAlgn="base" latinLnBrk="0">
              <a:lnSpc>
                <a:spcPct val="100000"/>
              </a:lnSpc>
              <a:spcBef>
                <a:spcPct val="0"/>
              </a:spcBef>
              <a:spcAft>
                <a:spcPct val="0"/>
              </a:spcAft>
              <a:buClrTx/>
              <a:buSzTx/>
              <a:buFontTx/>
              <a:buNone/>
              <a:defRPr/>
            </a:pPr>
            <a:endParaRPr kumimoji="0" lang="zh-CN" altLang="en-US" b="0" i="0" kern="1200" cap="none" spc="0" normalizeH="0" baseline="0" noProof="1">
              <a:latin typeface="Calibri" panose="020F0502020204030204" pitchFamily="34" charset="0"/>
              <a:ea typeface="MS PGothic" panose="020B0600070205080204" pitchFamily="34" charset="-128"/>
              <a:cs typeface="+mn-cs"/>
              <a:sym typeface="Calibri" panose="020F0502020204030204" pitchFamily="34" charset="0"/>
            </a:endParaRPr>
          </a:p>
        </p:txBody>
      </p:sp>
      <p:sp>
        <p:nvSpPr>
          <p:cNvPr id="26" name="页脚占位符 4"/>
          <p:cNvSpPr>
            <a:spLocks noGrp="1"/>
          </p:cNvSpPr>
          <p:nvPr>
            <p:ph type="ftr" sz="quarter" idx="3"/>
          </p:nvPr>
        </p:nvSpPr>
        <p:spPr>
          <a:xfrm>
            <a:off x="3028950" y="6356350"/>
            <a:ext cx="3086100" cy="365125"/>
          </a:xfrm>
          <a:prstGeom prst="rect">
            <a:avLst/>
          </a:prstGeom>
          <a:noFill/>
          <a:ln w="9525">
            <a:noFill/>
            <a:miter/>
          </a:ln>
        </p:spPr>
        <p:txBody>
          <a:bodyPr anchor="ctr"/>
          <a:lstStyle>
            <a:lvl1pPr>
              <a:defRPr/>
            </a:lvl1pPr>
          </a:lstStyle>
          <a:p>
            <a:pPr marL="0" marR="0" indent="0" defTabSz="914400" rtl="0" fontAlgn="base" latinLnBrk="0">
              <a:lnSpc>
                <a:spcPct val="100000"/>
              </a:lnSpc>
              <a:spcBef>
                <a:spcPct val="0"/>
              </a:spcBef>
              <a:spcAft>
                <a:spcPct val="0"/>
              </a:spcAft>
              <a:buClrTx/>
              <a:buSzTx/>
              <a:buFontTx/>
              <a:buNone/>
              <a:defRPr/>
            </a:pPr>
            <a:endParaRPr kumimoji="0" lang="zh-CN" altLang="en-US" b="0" i="0" kern="1200" cap="none" spc="0" normalizeH="0" baseline="0" noProof="1">
              <a:latin typeface="Calibri" panose="020F0502020204030204" pitchFamily="34" charset="0"/>
              <a:ea typeface="MS PGothic" panose="020B0600070205080204" pitchFamily="34" charset="-128"/>
              <a:cs typeface="+mn-cs"/>
              <a:sym typeface="Calibri" panose="020F0502020204030204" pitchFamily="34" charset="0"/>
            </a:endParaRPr>
          </a:p>
        </p:txBody>
      </p:sp>
      <p:sp>
        <p:nvSpPr>
          <p:cNvPr id="27" name="灯片编号占位符 5"/>
          <p:cNvSpPr>
            <a:spLocks noGrp="1"/>
          </p:cNvSpPr>
          <p:nvPr>
            <p:ph type="sldNum" sz="quarter" idx="4"/>
          </p:nvPr>
        </p:nvSpPr>
        <p:spPr>
          <a:xfrm>
            <a:off x="6457950" y="6356350"/>
            <a:ext cx="2057400" cy="365125"/>
          </a:xfrm>
          <a:prstGeom prst="rect">
            <a:avLst/>
          </a:prstGeom>
          <a:noFill/>
          <a:ln w="9525">
            <a:noFill/>
            <a:miter/>
          </a:ln>
        </p:spPr>
        <p:txBody>
          <a:bodyPr vert="horz" wrap="square" lIns="91440" tIns="45720" rIns="91440" bIns="45720" numCol="1" anchor="ctr" anchorCtr="0" compatLnSpc="1"/>
          <a:lstStyle/>
          <a:p>
            <a:pPr algn="r" fontAlgn="base"/>
            <a:fld id="{9A0DB2DC-4C9A-4742-B13C-FB6460FD3503}" type="slidenum">
              <a:rPr lang="zh-CN" altLang="en-US" sz="1200" noProof="1" dirty="0">
                <a:solidFill>
                  <a:srgbClr val="898989"/>
                </a:solidFill>
                <a:latin typeface="Calibri" panose="020F0502020204030204" pitchFamily="34" charset="0"/>
                <a:ea typeface="MS PGothic" panose="020B0600070205080204" pitchFamily="34" charset="-128"/>
                <a:cs typeface="+mn-ea"/>
                <a:sym typeface="Calibri" panose="020F0502020204030204" pitchFamily="34" charset="0"/>
              </a:rPr>
              <a:t>‹#›</a:t>
            </a:fld>
            <a:endParaRPr lang="zh-CN" altLang="en-US" sz="1200" noProof="1">
              <a:solidFill>
                <a:srgbClr val="898989"/>
              </a:solidFill>
              <a:latin typeface="Calibri" panose="020F0502020204030204" pitchFamily="34" charset="0"/>
              <a:ea typeface="MS PGothic" panose="020B0600070205080204" pitchFamily="34" charset="-128"/>
              <a:sym typeface="Calibri" panose="020F0502020204030204" pitchFamily="34" charset="0"/>
            </a:endParaRPr>
          </a:p>
        </p:txBody>
      </p:sp>
    </p:spTree>
  </p:cSld>
  <p:clrMapOvr>
    <a:masterClrMapping/>
  </p:clrMapOvr>
  <p:transition>
    <p:pull/>
  </p:transition>
  <p:hf sldNum="0"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pic>
        <p:nvPicPr>
          <p:cNvPr id="12290" name="图片 6" descr="未标题-2.png"/>
          <p:cNvPicPr>
            <a:picLocks noChangeAspect="1"/>
          </p:cNvPicPr>
          <p:nvPr userDrawn="1"/>
        </p:nvPicPr>
        <p:blipFill>
          <a:blip r:embed="rId2" cstate="print"/>
          <a:stretch>
            <a:fillRect/>
          </a:stretch>
        </p:blipFill>
        <p:spPr>
          <a:xfrm>
            <a:off x="-2335212" y="285750"/>
            <a:ext cx="5978525" cy="6000750"/>
          </a:xfrm>
          <a:prstGeom prst="rect">
            <a:avLst/>
          </a:prstGeom>
          <a:noFill/>
          <a:ln w="9525">
            <a:noFill/>
          </a:ln>
        </p:spPr>
      </p:pic>
      <p:pic>
        <p:nvPicPr>
          <p:cNvPr id="12291" name="图片 9" descr="title ground.jpg"/>
          <p:cNvPicPr>
            <a:picLocks noChangeAspect="1"/>
          </p:cNvPicPr>
          <p:nvPr userDrawn="1"/>
        </p:nvPicPr>
        <p:blipFill>
          <a:blip r:embed="rId3" cstate="print"/>
          <a:stretch>
            <a:fillRect/>
          </a:stretch>
        </p:blipFill>
        <p:spPr>
          <a:xfrm>
            <a:off x="0" y="0"/>
            <a:ext cx="9144000" cy="6858000"/>
          </a:xfrm>
          <a:prstGeom prst="rect">
            <a:avLst/>
          </a:prstGeom>
          <a:noFill/>
          <a:ln w="9525">
            <a:noFill/>
          </a:ln>
        </p:spPr>
      </p:pic>
      <p:pic>
        <p:nvPicPr>
          <p:cNvPr id="12292" name="图片 11" descr="yellow one.png"/>
          <p:cNvPicPr>
            <a:picLocks noChangeAspect="1"/>
          </p:cNvPicPr>
          <p:nvPr userDrawn="1"/>
        </p:nvPicPr>
        <p:blipFill>
          <a:blip r:embed="rId4" cstate="print"/>
          <a:stretch>
            <a:fillRect/>
          </a:stretch>
        </p:blipFill>
        <p:spPr>
          <a:xfrm>
            <a:off x="1588" y="1588"/>
            <a:ext cx="9142412" cy="6856412"/>
          </a:xfrm>
          <a:prstGeom prst="rect">
            <a:avLst/>
          </a:prstGeom>
          <a:noFill/>
          <a:ln w="9525">
            <a:noFill/>
          </a:ln>
        </p:spPr>
      </p:pic>
      <p:pic>
        <p:nvPicPr>
          <p:cNvPr id="12293" name="图片 8" descr="blue tripe.png"/>
          <p:cNvPicPr>
            <a:picLocks noChangeAspect="1"/>
          </p:cNvPicPr>
          <p:nvPr userDrawn="1"/>
        </p:nvPicPr>
        <p:blipFill>
          <a:blip r:embed="rId5" cstate="print"/>
          <a:stretch>
            <a:fillRect/>
          </a:stretch>
        </p:blipFill>
        <p:spPr>
          <a:xfrm>
            <a:off x="0" y="1588"/>
            <a:ext cx="9142413" cy="6856412"/>
          </a:xfrm>
          <a:prstGeom prst="rect">
            <a:avLst/>
          </a:prstGeom>
          <a:noFill/>
          <a:ln w="9525">
            <a:noFill/>
          </a:ln>
        </p:spPr>
      </p:pic>
      <p:pic>
        <p:nvPicPr>
          <p:cNvPr id="12294" name="图片 15" descr="blue earth.png"/>
          <p:cNvPicPr>
            <a:picLocks noChangeAspect="1"/>
          </p:cNvPicPr>
          <p:nvPr userDrawn="1"/>
        </p:nvPicPr>
        <p:blipFill>
          <a:blip r:embed="rId6" cstate="print"/>
          <a:stretch>
            <a:fillRect/>
          </a:stretch>
        </p:blipFill>
        <p:spPr>
          <a:xfrm>
            <a:off x="1588" y="0"/>
            <a:ext cx="9142412" cy="6856413"/>
          </a:xfrm>
          <a:prstGeom prst="rect">
            <a:avLst/>
          </a:prstGeom>
          <a:noFill/>
          <a:ln w="9525">
            <a:noFill/>
          </a:ln>
        </p:spPr>
      </p:pic>
      <p:sp>
        <p:nvSpPr>
          <p:cNvPr id="2" name="标题 1"/>
          <p:cNvSpPr>
            <a:spLocks noGrp="1"/>
          </p:cNvSpPr>
          <p:nvPr>
            <p:ph type="title"/>
          </p:nvPr>
        </p:nvSpPr>
        <p:spPr>
          <a:xfrm>
            <a:off x="623888" y="1709738"/>
            <a:ext cx="7886700" cy="2852737"/>
          </a:xfrm>
          <a:prstGeom prst="rect">
            <a:avLst/>
          </a:prstGeom>
        </p:spPr>
        <p:txBody>
          <a:bodyPr anchor="b"/>
          <a:lstStyle>
            <a:lvl1pPr>
              <a:defRPr sz="60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623888" y="4589463"/>
            <a:ext cx="78867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fontAlgn="base"/>
            <a:r>
              <a:rPr lang="zh-CN" altLang="en-US" strike="noStrike" noProof="1" smtClean="0"/>
              <a:t>单击此处编辑母版文本样式</a:t>
            </a:r>
          </a:p>
        </p:txBody>
      </p:sp>
      <p:sp>
        <p:nvSpPr>
          <p:cNvPr id="25" name="日期占位符 3"/>
          <p:cNvSpPr>
            <a:spLocks noGrp="1"/>
          </p:cNvSpPr>
          <p:nvPr>
            <p:ph type="dt" sz="half" idx="2"/>
          </p:nvPr>
        </p:nvSpPr>
        <p:spPr>
          <a:xfrm>
            <a:off x="628650" y="6356350"/>
            <a:ext cx="2057400" cy="365125"/>
          </a:xfrm>
          <a:prstGeom prst="rect">
            <a:avLst/>
          </a:prstGeom>
          <a:noFill/>
          <a:ln w="9525">
            <a:noFill/>
            <a:miter/>
          </a:ln>
        </p:spPr>
        <p:txBody>
          <a:bodyPr anchor="ctr"/>
          <a:lstStyle>
            <a:lvl1pPr>
              <a:defRPr/>
            </a:lvl1pPr>
          </a:lstStyle>
          <a:p>
            <a:pPr marL="0" marR="0" indent="0" algn="l" defTabSz="914400" rtl="0" fontAlgn="base" latinLnBrk="0">
              <a:lnSpc>
                <a:spcPct val="100000"/>
              </a:lnSpc>
              <a:spcBef>
                <a:spcPct val="0"/>
              </a:spcBef>
              <a:spcAft>
                <a:spcPct val="0"/>
              </a:spcAft>
              <a:buClrTx/>
              <a:buSzTx/>
              <a:buFontTx/>
              <a:buNone/>
              <a:defRPr/>
            </a:pPr>
            <a:endParaRPr kumimoji="0" lang="zh-CN" altLang="en-US" b="0" i="0" kern="1200" cap="none" spc="0" normalizeH="0" baseline="0" noProof="1">
              <a:latin typeface="Calibri" panose="020F0502020204030204" pitchFamily="34" charset="0"/>
              <a:ea typeface="MS PGothic" panose="020B0600070205080204" pitchFamily="34" charset="-128"/>
              <a:cs typeface="+mn-cs"/>
              <a:sym typeface="Calibri" panose="020F0502020204030204" pitchFamily="34" charset="0"/>
            </a:endParaRPr>
          </a:p>
        </p:txBody>
      </p:sp>
      <p:sp>
        <p:nvSpPr>
          <p:cNvPr id="26" name="页脚占位符 4"/>
          <p:cNvSpPr>
            <a:spLocks noGrp="1"/>
          </p:cNvSpPr>
          <p:nvPr>
            <p:ph type="ftr" sz="quarter" idx="3"/>
          </p:nvPr>
        </p:nvSpPr>
        <p:spPr>
          <a:xfrm>
            <a:off x="3028950" y="6356350"/>
            <a:ext cx="3086100" cy="365125"/>
          </a:xfrm>
          <a:prstGeom prst="rect">
            <a:avLst/>
          </a:prstGeom>
          <a:noFill/>
          <a:ln w="9525">
            <a:noFill/>
            <a:miter/>
          </a:ln>
        </p:spPr>
        <p:txBody>
          <a:bodyPr anchor="ctr"/>
          <a:lstStyle>
            <a:lvl1pPr>
              <a:defRPr/>
            </a:lvl1pPr>
          </a:lstStyle>
          <a:p>
            <a:pPr marL="0" marR="0" indent="0" defTabSz="914400" rtl="0" fontAlgn="base" latinLnBrk="0">
              <a:lnSpc>
                <a:spcPct val="100000"/>
              </a:lnSpc>
              <a:spcBef>
                <a:spcPct val="0"/>
              </a:spcBef>
              <a:spcAft>
                <a:spcPct val="0"/>
              </a:spcAft>
              <a:buClrTx/>
              <a:buSzTx/>
              <a:buFontTx/>
              <a:buNone/>
              <a:defRPr/>
            </a:pPr>
            <a:endParaRPr kumimoji="0" lang="zh-CN" altLang="en-US" b="0" i="0" kern="1200" cap="none" spc="0" normalizeH="0" baseline="0" noProof="1">
              <a:latin typeface="Calibri" panose="020F0502020204030204" pitchFamily="34" charset="0"/>
              <a:ea typeface="MS PGothic" panose="020B0600070205080204" pitchFamily="34" charset="-128"/>
              <a:cs typeface="+mn-cs"/>
              <a:sym typeface="Calibri" panose="020F0502020204030204" pitchFamily="34" charset="0"/>
            </a:endParaRPr>
          </a:p>
        </p:txBody>
      </p:sp>
      <p:sp>
        <p:nvSpPr>
          <p:cNvPr id="27" name="灯片编号占位符 5"/>
          <p:cNvSpPr>
            <a:spLocks noGrp="1"/>
          </p:cNvSpPr>
          <p:nvPr>
            <p:ph type="sldNum" sz="quarter" idx="4"/>
          </p:nvPr>
        </p:nvSpPr>
        <p:spPr>
          <a:xfrm>
            <a:off x="6457950" y="6356350"/>
            <a:ext cx="2057400" cy="365125"/>
          </a:xfrm>
          <a:prstGeom prst="rect">
            <a:avLst/>
          </a:prstGeom>
          <a:noFill/>
          <a:ln w="9525">
            <a:noFill/>
            <a:miter/>
          </a:ln>
        </p:spPr>
        <p:txBody>
          <a:bodyPr vert="horz" wrap="square" lIns="91440" tIns="45720" rIns="91440" bIns="45720" numCol="1" anchor="ctr" anchorCtr="0" compatLnSpc="1"/>
          <a:lstStyle/>
          <a:p>
            <a:pPr algn="r" fontAlgn="base"/>
            <a:fld id="{9A0DB2DC-4C9A-4742-B13C-FB6460FD3503}" type="slidenum">
              <a:rPr lang="zh-CN" altLang="en-US" sz="1200" noProof="1" dirty="0">
                <a:solidFill>
                  <a:srgbClr val="898989"/>
                </a:solidFill>
                <a:latin typeface="Calibri" panose="020F0502020204030204" pitchFamily="34" charset="0"/>
                <a:ea typeface="MS PGothic" panose="020B0600070205080204" pitchFamily="34" charset="-128"/>
                <a:cs typeface="+mn-ea"/>
                <a:sym typeface="Calibri" panose="020F0502020204030204" pitchFamily="34" charset="0"/>
              </a:rPr>
              <a:t>‹#›</a:t>
            </a:fld>
            <a:endParaRPr lang="zh-CN" altLang="en-US" sz="1200" noProof="1">
              <a:solidFill>
                <a:srgbClr val="898989"/>
              </a:solidFill>
              <a:latin typeface="Calibri" panose="020F0502020204030204" pitchFamily="34" charset="0"/>
              <a:ea typeface="MS PGothic" panose="020B0600070205080204" pitchFamily="34" charset="-128"/>
              <a:sym typeface="Calibri" panose="020F0502020204030204" pitchFamily="34" charset="0"/>
            </a:endParaRPr>
          </a:p>
        </p:txBody>
      </p:sp>
    </p:spTree>
  </p:cSld>
  <p:clrMapOvr>
    <a:masterClrMapping/>
  </p:clrMapOvr>
  <p:transition>
    <p:pull/>
  </p:transition>
  <p:hf sldNum="0"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pic>
        <p:nvPicPr>
          <p:cNvPr id="13314" name="图片 6" descr="未标题-2.png"/>
          <p:cNvPicPr>
            <a:picLocks noChangeAspect="1"/>
          </p:cNvPicPr>
          <p:nvPr userDrawn="1"/>
        </p:nvPicPr>
        <p:blipFill>
          <a:blip r:embed="rId2" cstate="print"/>
          <a:stretch>
            <a:fillRect/>
          </a:stretch>
        </p:blipFill>
        <p:spPr>
          <a:xfrm>
            <a:off x="-2335212" y="285750"/>
            <a:ext cx="5978525" cy="6000750"/>
          </a:xfrm>
          <a:prstGeom prst="rect">
            <a:avLst/>
          </a:prstGeom>
          <a:noFill/>
          <a:ln w="9525">
            <a:noFill/>
          </a:ln>
        </p:spPr>
      </p:pic>
      <p:pic>
        <p:nvPicPr>
          <p:cNvPr id="13315" name="图片 9" descr="title ground.jpg"/>
          <p:cNvPicPr>
            <a:picLocks noChangeAspect="1"/>
          </p:cNvPicPr>
          <p:nvPr userDrawn="1"/>
        </p:nvPicPr>
        <p:blipFill>
          <a:blip r:embed="rId3" cstate="print"/>
          <a:stretch>
            <a:fillRect/>
          </a:stretch>
        </p:blipFill>
        <p:spPr>
          <a:xfrm>
            <a:off x="0" y="0"/>
            <a:ext cx="9144000" cy="6858000"/>
          </a:xfrm>
          <a:prstGeom prst="rect">
            <a:avLst/>
          </a:prstGeom>
          <a:noFill/>
          <a:ln w="9525">
            <a:noFill/>
          </a:ln>
        </p:spPr>
      </p:pic>
      <p:pic>
        <p:nvPicPr>
          <p:cNvPr id="13316" name="图片 11" descr="yellow one.png"/>
          <p:cNvPicPr>
            <a:picLocks noChangeAspect="1"/>
          </p:cNvPicPr>
          <p:nvPr userDrawn="1"/>
        </p:nvPicPr>
        <p:blipFill>
          <a:blip r:embed="rId4" cstate="print"/>
          <a:stretch>
            <a:fillRect/>
          </a:stretch>
        </p:blipFill>
        <p:spPr>
          <a:xfrm>
            <a:off x="1588" y="1588"/>
            <a:ext cx="9142412" cy="6856412"/>
          </a:xfrm>
          <a:prstGeom prst="rect">
            <a:avLst/>
          </a:prstGeom>
          <a:noFill/>
          <a:ln w="9525">
            <a:noFill/>
          </a:ln>
        </p:spPr>
      </p:pic>
      <p:pic>
        <p:nvPicPr>
          <p:cNvPr id="13317" name="图片 8" descr="blue tripe.png"/>
          <p:cNvPicPr>
            <a:picLocks noChangeAspect="1"/>
          </p:cNvPicPr>
          <p:nvPr userDrawn="1"/>
        </p:nvPicPr>
        <p:blipFill>
          <a:blip r:embed="rId5" cstate="print"/>
          <a:stretch>
            <a:fillRect/>
          </a:stretch>
        </p:blipFill>
        <p:spPr>
          <a:xfrm>
            <a:off x="0" y="1588"/>
            <a:ext cx="9142413" cy="6856412"/>
          </a:xfrm>
          <a:prstGeom prst="rect">
            <a:avLst/>
          </a:prstGeom>
          <a:noFill/>
          <a:ln w="9525">
            <a:noFill/>
          </a:ln>
        </p:spPr>
      </p:pic>
      <p:pic>
        <p:nvPicPr>
          <p:cNvPr id="13318" name="图片 7" descr="blue earth.png"/>
          <p:cNvPicPr>
            <a:picLocks noChangeAspect="1"/>
          </p:cNvPicPr>
          <p:nvPr userDrawn="1"/>
        </p:nvPicPr>
        <p:blipFill>
          <a:blip r:embed="rId6" cstate="print"/>
          <a:stretch>
            <a:fillRect/>
          </a:stretch>
        </p:blipFill>
        <p:spPr>
          <a:xfrm>
            <a:off x="1588" y="0"/>
            <a:ext cx="9142412" cy="6856413"/>
          </a:xfrm>
          <a:prstGeom prst="rect">
            <a:avLst/>
          </a:prstGeom>
          <a:noFill/>
          <a:ln w="9525">
            <a:noFill/>
          </a:ln>
        </p:spPr>
      </p:pic>
      <p:sp>
        <p:nvSpPr>
          <p:cNvPr id="2" name="标题 1"/>
          <p:cNvSpPr>
            <a:spLocks noGrp="1"/>
          </p:cNvSpPr>
          <p:nvPr>
            <p:ph type="title"/>
          </p:nvPr>
        </p:nvSpPr>
        <p:spPr>
          <a:xfrm>
            <a:off x="628650" y="365125"/>
            <a:ext cx="7886700" cy="1325563"/>
          </a:xfrm>
          <a:prstGeom prst="rect">
            <a:avLst/>
          </a:prstGeom>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628650" y="1825625"/>
            <a:ext cx="3867150" cy="4351338"/>
          </a:xfrm>
          <a:prstGeom prst="rect">
            <a:avLst/>
          </a:prstGeom>
        </p:spPr>
        <p:txBody>
          <a:body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48200" y="1825625"/>
            <a:ext cx="3867150" cy="4351338"/>
          </a:xfrm>
          <a:prstGeom prst="rect">
            <a:avLst/>
          </a:prstGeom>
        </p:spPr>
        <p:txBody>
          <a:body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25" name="日期占位符 4"/>
          <p:cNvSpPr>
            <a:spLocks noGrp="1"/>
          </p:cNvSpPr>
          <p:nvPr>
            <p:ph type="dt" sz="half" idx="12"/>
          </p:nvPr>
        </p:nvSpPr>
        <p:spPr>
          <a:xfrm>
            <a:off x="628650" y="6356350"/>
            <a:ext cx="2057400" cy="365125"/>
          </a:xfrm>
          <a:prstGeom prst="rect">
            <a:avLst/>
          </a:prstGeom>
          <a:noFill/>
          <a:ln w="9525">
            <a:noFill/>
            <a:miter/>
          </a:ln>
        </p:spPr>
        <p:txBody>
          <a:bodyPr anchor="ctr"/>
          <a:lstStyle>
            <a:lvl1pPr>
              <a:defRPr/>
            </a:lvl1pPr>
          </a:lstStyle>
          <a:p>
            <a:pPr marL="0" marR="0" indent="0" algn="l" defTabSz="914400" rtl="0" fontAlgn="base" latinLnBrk="0">
              <a:lnSpc>
                <a:spcPct val="100000"/>
              </a:lnSpc>
              <a:spcBef>
                <a:spcPct val="0"/>
              </a:spcBef>
              <a:spcAft>
                <a:spcPct val="0"/>
              </a:spcAft>
              <a:buClrTx/>
              <a:buSzTx/>
              <a:buFontTx/>
              <a:buNone/>
              <a:defRPr/>
            </a:pPr>
            <a:endParaRPr kumimoji="0" lang="zh-CN" altLang="en-US" b="0" i="0" kern="1200" cap="none" spc="0" normalizeH="0" baseline="0" noProof="1">
              <a:latin typeface="Calibri" panose="020F0502020204030204" pitchFamily="34" charset="0"/>
              <a:ea typeface="MS PGothic" panose="020B0600070205080204" pitchFamily="34" charset="-128"/>
              <a:cs typeface="+mn-cs"/>
              <a:sym typeface="Calibri" panose="020F0502020204030204" pitchFamily="34" charset="0"/>
            </a:endParaRPr>
          </a:p>
        </p:txBody>
      </p:sp>
      <p:sp>
        <p:nvSpPr>
          <p:cNvPr id="26" name="页脚占位符 5"/>
          <p:cNvSpPr>
            <a:spLocks noGrp="1"/>
          </p:cNvSpPr>
          <p:nvPr>
            <p:ph type="ftr" sz="quarter" idx="3"/>
          </p:nvPr>
        </p:nvSpPr>
        <p:spPr>
          <a:xfrm>
            <a:off x="3028950" y="6356350"/>
            <a:ext cx="3086100" cy="365125"/>
          </a:xfrm>
          <a:prstGeom prst="rect">
            <a:avLst/>
          </a:prstGeom>
          <a:noFill/>
          <a:ln w="9525">
            <a:noFill/>
            <a:miter/>
          </a:ln>
        </p:spPr>
        <p:txBody>
          <a:bodyPr anchor="ctr"/>
          <a:lstStyle>
            <a:lvl1pPr>
              <a:defRPr/>
            </a:lvl1pPr>
          </a:lstStyle>
          <a:p>
            <a:pPr marL="0" marR="0" indent="0" defTabSz="914400" rtl="0" fontAlgn="base" latinLnBrk="0">
              <a:lnSpc>
                <a:spcPct val="100000"/>
              </a:lnSpc>
              <a:spcBef>
                <a:spcPct val="0"/>
              </a:spcBef>
              <a:spcAft>
                <a:spcPct val="0"/>
              </a:spcAft>
              <a:buClrTx/>
              <a:buSzTx/>
              <a:buFontTx/>
              <a:buNone/>
              <a:defRPr/>
            </a:pPr>
            <a:endParaRPr kumimoji="0" lang="zh-CN" altLang="en-US" b="0" i="0" kern="1200" cap="none" spc="0" normalizeH="0" baseline="0" noProof="1">
              <a:latin typeface="Calibri" panose="020F0502020204030204" pitchFamily="34" charset="0"/>
              <a:ea typeface="MS PGothic" panose="020B0600070205080204" pitchFamily="34" charset="-128"/>
              <a:cs typeface="+mn-cs"/>
              <a:sym typeface="Calibri" panose="020F0502020204030204" pitchFamily="34" charset="0"/>
            </a:endParaRPr>
          </a:p>
        </p:txBody>
      </p:sp>
      <p:sp>
        <p:nvSpPr>
          <p:cNvPr id="27" name="灯片编号占位符 6"/>
          <p:cNvSpPr>
            <a:spLocks noGrp="1"/>
          </p:cNvSpPr>
          <p:nvPr>
            <p:ph type="sldNum" sz="quarter" idx="4"/>
          </p:nvPr>
        </p:nvSpPr>
        <p:spPr>
          <a:xfrm>
            <a:off x="6457950" y="6356350"/>
            <a:ext cx="2057400" cy="365125"/>
          </a:xfrm>
          <a:prstGeom prst="rect">
            <a:avLst/>
          </a:prstGeom>
          <a:noFill/>
          <a:ln w="9525">
            <a:noFill/>
            <a:miter/>
          </a:ln>
        </p:spPr>
        <p:txBody>
          <a:bodyPr vert="horz" wrap="square" lIns="91440" tIns="45720" rIns="91440" bIns="45720" numCol="1" anchor="ctr" anchorCtr="0" compatLnSpc="1"/>
          <a:lstStyle/>
          <a:p>
            <a:pPr algn="r" fontAlgn="base"/>
            <a:fld id="{9A0DB2DC-4C9A-4742-B13C-FB6460FD3503}" type="slidenum">
              <a:rPr lang="zh-CN" altLang="en-US" sz="1200" noProof="1" dirty="0">
                <a:solidFill>
                  <a:srgbClr val="898989"/>
                </a:solidFill>
                <a:latin typeface="Calibri" panose="020F0502020204030204" pitchFamily="34" charset="0"/>
                <a:ea typeface="MS PGothic" panose="020B0600070205080204" pitchFamily="34" charset="-128"/>
                <a:cs typeface="+mn-ea"/>
                <a:sym typeface="Calibri" panose="020F0502020204030204" pitchFamily="34" charset="0"/>
              </a:rPr>
              <a:t>‹#›</a:t>
            </a:fld>
            <a:endParaRPr lang="zh-CN" altLang="en-US" sz="1200" noProof="1">
              <a:solidFill>
                <a:srgbClr val="898989"/>
              </a:solidFill>
              <a:latin typeface="Calibri" panose="020F0502020204030204" pitchFamily="34" charset="0"/>
              <a:ea typeface="MS PGothic" panose="020B0600070205080204" pitchFamily="34" charset="-128"/>
              <a:sym typeface="Calibri" panose="020F0502020204030204" pitchFamily="34" charset="0"/>
            </a:endParaRPr>
          </a:p>
        </p:txBody>
      </p:sp>
    </p:spTree>
  </p:cSld>
  <p:clrMapOvr>
    <a:masterClrMapping/>
  </p:clrMapOvr>
  <p:transition>
    <p:pull/>
  </p:transition>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457200" y="1600200"/>
            <a:ext cx="4032504" cy="4525963"/>
          </a:xfrm>
          <a:prstGeom prst="rect">
            <a:avLst/>
          </a:prstGeom>
        </p:spPr>
        <p:txBody>
          <a:body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54296" y="1600200"/>
            <a:ext cx="4032504" cy="4525963"/>
          </a:xfrm>
          <a:prstGeom prst="rect">
            <a:avLst/>
          </a:prstGeom>
        </p:spPr>
        <p:txBody>
          <a:body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MS PGothic" panose="020B0600070205080204" pitchFamily="34" charset="-128"/>
              <a:cs typeface="+mn-cs"/>
              <a:sym typeface="Calibri" panose="020F0502020204030204" pitchFamily="34" charset="0"/>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MS PGothic" panose="020B0600070205080204" pitchFamily="34" charset="-128"/>
              <a:cs typeface="+mn-cs"/>
              <a:sym typeface="Calibri" panose="020F0502020204030204" pitchFamily="34" charset="0"/>
            </a:endParaRPr>
          </a:p>
        </p:txBody>
      </p:sp>
      <p:sp>
        <p:nvSpPr>
          <p:cNvPr id="7" name="灯片编号占位符 6"/>
          <p:cNvSpPr>
            <a:spLocks noGrp="1"/>
          </p:cNvSpPr>
          <p:nvPr>
            <p:ph type="sldNum" sz="quarter" idx="12"/>
          </p:nvPr>
        </p:nvSpPr>
        <p:spPr/>
        <p:txBody>
          <a:bodyPr/>
          <a:lstStyle/>
          <a:p>
            <a:pPr lvl="0" algn="r" eaLnBrk="1" fontAlgn="base" hangingPunct="1"/>
            <a:fld id="{9A0DB2DC-4C9A-4742-B13C-FB6460FD3503}" type="slidenum">
              <a:rPr lang="en-US" altLang="en-US" sz="1200" strike="noStrike" noProof="1" dirty="0">
                <a:solidFill>
                  <a:srgbClr val="898989"/>
                </a:solidFill>
                <a:latin typeface="Calibri" panose="020F0502020204030204" pitchFamily="34" charset="0"/>
                <a:ea typeface="MS PGothic" panose="020B0600070205080204" pitchFamily="34" charset="-128"/>
                <a:cs typeface="+mn-ea"/>
                <a:sym typeface="Calibri" panose="020F0502020204030204" pitchFamily="34" charset="0"/>
              </a:rPr>
              <a:t>‹#›</a:t>
            </a:fld>
            <a:endParaRPr lang="zh-CN" altLang="en-US" sz="1200" strike="noStrike" noProof="1">
              <a:solidFill>
                <a:srgbClr val="898989"/>
              </a:solidFill>
              <a:latin typeface="Calibri" panose="020F0502020204030204" pitchFamily="34" charset="0"/>
              <a:ea typeface="MS PGothic" panose="020B0600070205080204" pitchFamily="34" charset="-128"/>
              <a:sym typeface="Calibri" panose="020F0502020204030204" pitchFamily="34" charset="0"/>
            </a:endParaRPr>
          </a:p>
        </p:txBody>
      </p:sp>
    </p:spTree>
  </p:cSld>
  <p:clrMapOvr>
    <a:masterClrMapping/>
  </p:clrMapOvr>
  <p:transition>
    <p:pull/>
  </p:transition>
  <p:hf sldNum="0"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pic>
        <p:nvPicPr>
          <p:cNvPr id="14338" name="图片 11" descr="未标题-2.png"/>
          <p:cNvPicPr>
            <a:picLocks noChangeAspect="1"/>
          </p:cNvPicPr>
          <p:nvPr userDrawn="1"/>
        </p:nvPicPr>
        <p:blipFill>
          <a:blip r:embed="rId2" cstate="print"/>
          <a:stretch>
            <a:fillRect/>
          </a:stretch>
        </p:blipFill>
        <p:spPr>
          <a:xfrm>
            <a:off x="-2335212" y="285750"/>
            <a:ext cx="5978525" cy="6000750"/>
          </a:xfrm>
          <a:prstGeom prst="rect">
            <a:avLst/>
          </a:prstGeom>
          <a:noFill/>
          <a:ln w="9525">
            <a:noFill/>
          </a:ln>
        </p:spPr>
      </p:pic>
      <p:pic>
        <p:nvPicPr>
          <p:cNvPr id="14339" name="图片 9" descr="title ground.jpg"/>
          <p:cNvPicPr>
            <a:picLocks noChangeAspect="1"/>
          </p:cNvPicPr>
          <p:nvPr userDrawn="1"/>
        </p:nvPicPr>
        <p:blipFill>
          <a:blip r:embed="rId3" cstate="print"/>
          <a:stretch>
            <a:fillRect/>
          </a:stretch>
        </p:blipFill>
        <p:spPr>
          <a:xfrm>
            <a:off x="0" y="0"/>
            <a:ext cx="9144000" cy="6858000"/>
          </a:xfrm>
          <a:prstGeom prst="rect">
            <a:avLst/>
          </a:prstGeom>
          <a:noFill/>
          <a:ln w="9525">
            <a:noFill/>
          </a:ln>
        </p:spPr>
      </p:pic>
      <p:pic>
        <p:nvPicPr>
          <p:cNvPr id="14340" name="图片 11" descr="yellow one.png"/>
          <p:cNvPicPr>
            <a:picLocks noChangeAspect="1"/>
          </p:cNvPicPr>
          <p:nvPr userDrawn="1"/>
        </p:nvPicPr>
        <p:blipFill>
          <a:blip r:embed="rId4" cstate="print"/>
          <a:stretch>
            <a:fillRect/>
          </a:stretch>
        </p:blipFill>
        <p:spPr>
          <a:xfrm>
            <a:off x="1588" y="1588"/>
            <a:ext cx="9142412" cy="6856412"/>
          </a:xfrm>
          <a:prstGeom prst="rect">
            <a:avLst/>
          </a:prstGeom>
          <a:noFill/>
          <a:ln w="9525">
            <a:noFill/>
          </a:ln>
        </p:spPr>
      </p:pic>
      <p:pic>
        <p:nvPicPr>
          <p:cNvPr id="14341" name="图片 8" descr="blue tripe.png"/>
          <p:cNvPicPr>
            <a:picLocks noChangeAspect="1"/>
          </p:cNvPicPr>
          <p:nvPr userDrawn="1"/>
        </p:nvPicPr>
        <p:blipFill>
          <a:blip r:embed="rId5" cstate="print"/>
          <a:stretch>
            <a:fillRect/>
          </a:stretch>
        </p:blipFill>
        <p:spPr>
          <a:xfrm>
            <a:off x="0" y="1588"/>
            <a:ext cx="9142413" cy="6856412"/>
          </a:xfrm>
          <a:prstGeom prst="rect">
            <a:avLst/>
          </a:prstGeom>
          <a:noFill/>
          <a:ln w="9525">
            <a:noFill/>
          </a:ln>
        </p:spPr>
      </p:pic>
      <p:pic>
        <p:nvPicPr>
          <p:cNvPr id="14342" name="图片 7" descr="blue earth.png"/>
          <p:cNvPicPr>
            <a:picLocks noChangeAspect="1"/>
          </p:cNvPicPr>
          <p:nvPr userDrawn="1"/>
        </p:nvPicPr>
        <p:blipFill>
          <a:blip r:embed="rId6" cstate="print"/>
          <a:stretch>
            <a:fillRect/>
          </a:stretch>
        </p:blipFill>
        <p:spPr>
          <a:xfrm>
            <a:off x="1588" y="0"/>
            <a:ext cx="9142412" cy="6856413"/>
          </a:xfrm>
          <a:prstGeom prst="rect">
            <a:avLst/>
          </a:prstGeom>
          <a:noFill/>
          <a:ln w="9525">
            <a:noFill/>
          </a:ln>
        </p:spPr>
      </p:pic>
      <p:sp>
        <p:nvSpPr>
          <p:cNvPr id="2" name="标题 1"/>
          <p:cNvSpPr>
            <a:spLocks noGrp="1"/>
          </p:cNvSpPr>
          <p:nvPr>
            <p:ph type="title"/>
          </p:nvPr>
        </p:nvSpPr>
        <p:spPr>
          <a:xfrm>
            <a:off x="630238" y="365125"/>
            <a:ext cx="7886700" cy="1325563"/>
          </a:xfrm>
          <a:prstGeom prst="rect">
            <a:avLst/>
          </a:prstGeo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p>
        </p:txBody>
      </p:sp>
      <p:sp>
        <p:nvSpPr>
          <p:cNvPr id="4" name="内容占位符 3"/>
          <p:cNvSpPr>
            <a:spLocks noGrp="1"/>
          </p:cNvSpPr>
          <p:nvPr>
            <p:ph sz="half" idx="2"/>
          </p:nvPr>
        </p:nvSpPr>
        <p:spPr>
          <a:xfrm>
            <a:off x="630238" y="2505075"/>
            <a:ext cx="3868737" cy="3684588"/>
          </a:xfrm>
          <a:prstGeom prst="rect">
            <a:avLst/>
          </a:prstGeom>
        </p:spPr>
        <p:txBody>
          <a:body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p>
        </p:txBody>
      </p:sp>
      <p:sp>
        <p:nvSpPr>
          <p:cNvPr id="6" name="内容占位符 5"/>
          <p:cNvSpPr>
            <a:spLocks noGrp="1"/>
          </p:cNvSpPr>
          <p:nvPr>
            <p:ph sz="quarter" idx="4"/>
          </p:nvPr>
        </p:nvSpPr>
        <p:spPr>
          <a:xfrm>
            <a:off x="4629150" y="2505075"/>
            <a:ext cx="3887788" cy="3684588"/>
          </a:xfrm>
          <a:prstGeom prst="rect">
            <a:avLst/>
          </a:prstGeom>
        </p:spPr>
        <p:txBody>
          <a:body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25" name="日期占位符 6"/>
          <p:cNvSpPr>
            <a:spLocks noGrp="1"/>
          </p:cNvSpPr>
          <p:nvPr>
            <p:ph type="dt" sz="half" idx="12"/>
          </p:nvPr>
        </p:nvSpPr>
        <p:spPr>
          <a:xfrm>
            <a:off x="628650" y="6356350"/>
            <a:ext cx="2057400" cy="365125"/>
          </a:xfrm>
          <a:prstGeom prst="rect">
            <a:avLst/>
          </a:prstGeom>
          <a:noFill/>
          <a:ln w="9525">
            <a:noFill/>
            <a:miter/>
          </a:ln>
        </p:spPr>
        <p:txBody>
          <a:bodyPr anchor="ctr"/>
          <a:lstStyle>
            <a:lvl1pPr>
              <a:defRPr/>
            </a:lvl1pPr>
          </a:lstStyle>
          <a:p>
            <a:pPr marL="0" marR="0" indent="0" algn="l" defTabSz="914400" rtl="0" fontAlgn="base" latinLnBrk="0">
              <a:lnSpc>
                <a:spcPct val="100000"/>
              </a:lnSpc>
              <a:spcBef>
                <a:spcPct val="0"/>
              </a:spcBef>
              <a:spcAft>
                <a:spcPct val="0"/>
              </a:spcAft>
              <a:buClrTx/>
              <a:buSzTx/>
              <a:buFontTx/>
              <a:buNone/>
              <a:defRPr/>
            </a:pPr>
            <a:endParaRPr kumimoji="0" lang="zh-CN" altLang="en-US" b="0" i="0" kern="1200" cap="none" spc="0" normalizeH="0" baseline="0" noProof="1">
              <a:latin typeface="Calibri" panose="020F0502020204030204" pitchFamily="34" charset="0"/>
              <a:ea typeface="MS PGothic" panose="020B0600070205080204" pitchFamily="34" charset="-128"/>
              <a:cs typeface="+mn-cs"/>
              <a:sym typeface="Calibri" panose="020F0502020204030204" pitchFamily="34" charset="0"/>
            </a:endParaRPr>
          </a:p>
        </p:txBody>
      </p:sp>
      <p:sp>
        <p:nvSpPr>
          <p:cNvPr id="26" name="页脚占位符 7"/>
          <p:cNvSpPr>
            <a:spLocks noGrp="1"/>
          </p:cNvSpPr>
          <p:nvPr>
            <p:ph type="ftr" sz="quarter" idx="13"/>
          </p:nvPr>
        </p:nvSpPr>
        <p:spPr>
          <a:xfrm>
            <a:off x="3028950" y="6356350"/>
            <a:ext cx="3086100" cy="365125"/>
          </a:xfrm>
          <a:prstGeom prst="rect">
            <a:avLst/>
          </a:prstGeom>
          <a:noFill/>
          <a:ln w="9525">
            <a:noFill/>
            <a:miter/>
          </a:ln>
        </p:spPr>
        <p:txBody>
          <a:bodyPr anchor="ctr"/>
          <a:lstStyle>
            <a:lvl1pPr>
              <a:defRPr/>
            </a:lvl1pPr>
          </a:lstStyle>
          <a:p>
            <a:pPr marL="0" marR="0" indent="0" defTabSz="914400" rtl="0" fontAlgn="base" latinLnBrk="0">
              <a:lnSpc>
                <a:spcPct val="100000"/>
              </a:lnSpc>
              <a:spcBef>
                <a:spcPct val="0"/>
              </a:spcBef>
              <a:spcAft>
                <a:spcPct val="0"/>
              </a:spcAft>
              <a:buClrTx/>
              <a:buSzTx/>
              <a:buFontTx/>
              <a:buNone/>
              <a:defRPr/>
            </a:pPr>
            <a:endParaRPr kumimoji="0" lang="zh-CN" altLang="en-US" b="0" i="0" kern="1200" cap="none" spc="0" normalizeH="0" baseline="0" noProof="1">
              <a:latin typeface="Calibri" panose="020F0502020204030204" pitchFamily="34" charset="0"/>
              <a:ea typeface="MS PGothic" panose="020B0600070205080204" pitchFamily="34" charset="-128"/>
              <a:cs typeface="+mn-cs"/>
              <a:sym typeface="Calibri" panose="020F0502020204030204" pitchFamily="34" charset="0"/>
            </a:endParaRPr>
          </a:p>
        </p:txBody>
      </p:sp>
      <p:sp>
        <p:nvSpPr>
          <p:cNvPr id="27" name="灯片编号占位符 8"/>
          <p:cNvSpPr>
            <a:spLocks noGrp="1"/>
          </p:cNvSpPr>
          <p:nvPr>
            <p:ph type="sldNum" sz="quarter" idx="14"/>
          </p:nvPr>
        </p:nvSpPr>
        <p:spPr>
          <a:xfrm>
            <a:off x="6457950" y="6356350"/>
            <a:ext cx="2057400" cy="365125"/>
          </a:xfrm>
          <a:prstGeom prst="rect">
            <a:avLst/>
          </a:prstGeom>
          <a:noFill/>
          <a:ln w="9525">
            <a:noFill/>
            <a:miter/>
          </a:ln>
        </p:spPr>
        <p:txBody>
          <a:bodyPr vert="horz" wrap="square" lIns="91440" tIns="45720" rIns="91440" bIns="45720" numCol="1" anchor="ctr" anchorCtr="0" compatLnSpc="1"/>
          <a:lstStyle/>
          <a:p>
            <a:pPr algn="r" fontAlgn="base"/>
            <a:fld id="{9A0DB2DC-4C9A-4742-B13C-FB6460FD3503}" type="slidenum">
              <a:rPr lang="zh-CN" altLang="en-US" sz="1200" noProof="1" dirty="0">
                <a:solidFill>
                  <a:srgbClr val="898989"/>
                </a:solidFill>
                <a:latin typeface="Calibri" panose="020F0502020204030204" pitchFamily="34" charset="0"/>
                <a:ea typeface="MS PGothic" panose="020B0600070205080204" pitchFamily="34" charset="-128"/>
                <a:cs typeface="+mn-ea"/>
                <a:sym typeface="Calibri" panose="020F0502020204030204" pitchFamily="34" charset="0"/>
              </a:rPr>
              <a:t>‹#›</a:t>
            </a:fld>
            <a:endParaRPr lang="zh-CN" altLang="en-US" sz="1200" noProof="1">
              <a:solidFill>
                <a:srgbClr val="898989"/>
              </a:solidFill>
              <a:latin typeface="Calibri" panose="020F0502020204030204" pitchFamily="34" charset="0"/>
              <a:ea typeface="MS PGothic" panose="020B0600070205080204" pitchFamily="34" charset="-128"/>
              <a:sym typeface="Calibri" panose="020F0502020204030204" pitchFamily="34" charset="0"/>
            </a:endParaRPr>
          </a:p>
        </p:txBody>
      </p:sp>
    </p:spTree>
  </p:cSld>
  <p:clrMapOvr>
    <a:masterClrMapping/>
  </p:clrMapOvr>
  <p:transition>
    <p:pull/>
  </p:transition>
  <p:hf sldNum="0"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pic>
        <p:nvPicPr>
          <p:cNvPr id="15362" name="图片 6" descr="未标题-2.png"/>
          <p:cNvPicPr>
            <a:picLocks noChangeAspect="1"/>
          </p:cNvPicPr>
          <p:nvPr userDrawn="1"/>
        </p:nvPicPr>
        <p:blipFill>
          <a:blip r:embed="rId2" cstate="print"/>
          <a:stretch>
            <a:fillRect/>
          </a:stretch>
        </p:blipFill>
        <p:spPr>
          <a:xfrm>
            <a:off x="-2335212" y="285750"/>
            <a:ext cx="5978525" cy="6000750"/>
          </a:xfrm>
          <a:prstGeom prst="rect">
            <a:avLst/>
          </a:prstGeom>
          <a:noFill/>
          <a:ln w="9525">
            <a:noFill/>
          </a:ln>
        </p:spPr>
      </p:pic>
      <p:pic>
        <p:nvPicPr>
          <p:cNvPr id="15363" name="图片 9" descr="title ground.jpg"/>
          <p:cNvPicPr>
            <a:picLocks noChangeAspect="1"/>
          </p:cNvPicPr>
          <p:nvPr userDrawn="1"/>
        </p:nvPicPr>
        <p:blipFill>
          <a:blip r:embed="rId3" cstate="print"/>
          <a:stretch>
            <a:fillRect/>
          </a:stretch>
        </p:blipFill>
        <p:spPr>
          <a:xfrm>
            <a:off x="0" y="0"/>
            <a:ext cx="9144000" cy="6858000"/>
          </a:xfrm>
          <a:prstGeom prst="rect">
            <a:avLst/>
          </a:prstGeom>
          <a:noFill/>
          <a:ln w="9525">
            <a:noFill/>
          </a:ln>
        </p:spPr>
      </p:pic>
      <p:pic>
        <p:nvPicPr>
          <p:cNvPr id="15364" name="图片 11" descr="yellow one.png"/>
          <p:cNvPicPr>
            <a:picLocks noChangeAspect="1"/>
          </p:cNvPicPr>
          <p:nvPr userDrawn="1"/>
        </p:nvPicPr>
        <p:blipFill>
          <a:blip r:embed="rId4" cstate="print"/>
          <a:stretch>
            <a:fillRect/>
          </a:stretch>
        </p:blipFill>
        <p:spPr>
          <a:xfrm>
            <a:off x="1588" y="1588"/>
            <a:ext cx="9142412" cy="6856412"/>
          </a:xfrm>
          <a:prstGeom prst="rect">
            <a:avLst/>
          </a:prstGeom>
          <a:noFill/>
          <a:ln w="9525">
            <a:noFill/>
          </a:ln>
        </p:spPr>
      </p:pic>
      <p:pic>
        <p:nvPicPr>
          <p:cNvPr id="15365" name="图片 8" descr="blue tripe.png"/>
          <p:cNvPicPr>
            <a:picLocks noChangeAspect="1"/>
          </p:cNvPicPr>
          <p:nvPr userDrawn="1"/>
        </p:nvPicPr>
        <p:blipFill>
          <a:blip r:embed="rId5" cstate="print"/>
          <a:stretch>
            <a:fillRect/>
          </a:stretch>
        </p:blipFill>
        <p:spPr>
          <a:xfrm>
            <a:off x="0" y="1588"/>
            <a:ext cx="9142413" cy="6856412"/>
          </a:xfrm>
          <a:prstGeom prst="rect">
            <a:avLst/>
          </a:prstGeom>
          <a:noFill/>
          <a:ln w="9525">
            <a:noFill/>
          </a:ln>
        </p:spPr>
      </p:pic>
      <p:pic>
        <p:nvPicPr>
          <p:cNvPr id="15366" name="图片 7" descr="blue earth.png"/>
          <p:cNvPicPr>
            <a:picLocks noChangeAspect="1"/>
          </p:cNvPicPr>
          <p:nvPr userDrawn="1"/>
        </p:nvPicPr>
        <p:blipFill>
          <a:blip r:embed="rId6" cstate="print"/>
          <a:stretch>
            <a:fillRect/>
          </a:stretch>
        </p:blipFill>
        <p:spPr>
          <a:xfrm>
            <a:off x="1588" y="0"/>
            <a:ext cx="9142412" cy="6856413"/>
          </a:xfrm>
          <a:prstGeom prst="rect">
            <a:avLst/>
          </a:prstGeom>
          <a:noFill/>
          <a:ln w="9525">
            <a:noFill/>
          </a:ln>
        </p:spPr>
      </p:pic>
      <p:sp>
        <p:nvSpPr>
          <p:cNvPr id="2" name="标题 1"/>
          <p:cNvSpPr>
            <a:spLocks noGrp="1"/>
          </p:cNvSpPr>
          <p:nvPr>
            <p:ph type="title"/>
          </p:nvPr>
        </p:nvSpPr>
        <p:spPr>
          <a:xfrm>
            <a:off x="628650" y="365125"/>
            <a:ext cx="7886700" cy="1325563"/>
          </a:xfrm>
          <a:prstGeom prst="rect">
            <a:avLst/>
          </a:prstGeom>
        </p:spPr>
        <p:txBody>
          <a:bodyPr/>
          <a:lstStyle/>
          <a:p>
            <a:pPr fontAlgn="base"/>
            <a:r>
              <a:rPr lang="zh-CN" altLang="en-US" strike="noStrike" noProof="1" smtClean="0"/>
              <a:t>单击此处编辑母版标题样式</a:t>
            </a:r>
            <a:endParaRPr lang="zh-CN" altLang="en-US" strike="noStrike" noProof="1"/>
          </a:p>
        </p:txBody>
      </p:sp>
      <p:sp>
        <p:nvSpPr>
          <p:cNvPr id="25" name="日期占位符 2"/>
          <p:cNvSpPr>
            <a:spLocks noGrp="1"/>
          </p:cNvSpPr>
          <p:nvPr>
            <p:ph type="dt" sz="half" idx="2"/>
          </p:nvPr>
        </p:nvSpPr>
        <p:spPr>
          <a:xfrm>
            <a:off x="628650" y="6356350"/>
            <a:ext cx="2057400" cy="365125"/>
          </a:xfrm>
          <a:prstGeom prst="rect">
            <a:avLst/>
          </a:prstGeom>
          <a:noFill/>
          <a:ln w="9525">
            <a:noFill/>
            <a:miter/>
          </a:ln>
        </p:spPr>
        <p:txBody>
          <a:bodyPr anchor="ctr"/>
          <a:lstStyle>
            <a:lvl1pPr>
              <a:defRPr/>
            </a:lvl1pPr>
          </a:lstStyle>
          <a:p>
            <a:pPr marL="0" marR="0" indent="0" algn="l" defTabSz="914400" rtl="0" fontAlgn="base" latinLnBrk="0">
              <a:lnSpc>
                <a:spcPct val="100000"/>
              </a:lnSpc>
              <a:spcBef>
                <a:spcPct val="0"/>
              </a:spcBef>
              <a:spcAft>
                <a:spcPct val="0"/>
              </a:spcAft>
              <a:buClrTx/>
              <a:buSzTx/>
              <a:buFontTx/>
              <a:buNone/>
              <a:defRPr/>
            </a:pPr>
            <a:endParaRPr kumimoji="0" lang="zh-CN" altLang="en-US" b="0" i="0" kern="1200" cap="none" spc="0" normalizeH="0" baseline="0" noProof="1">
              <a:latin typeface="Calibri" panose="020F0502020204030204" pitchFamily="34" charset="0"/>
              <a:ea typeface="MS PGothic" panose="020B0600070205080204" pitchFamily="34" charset="-128"/>
              <a:cs typeface="+mn-cs"/>
              <a:sym typeface="Calibri" panose="020F0502020204030204" pitchFamily="34" charset="0"/>
            </a:endParaRPr>
          </a:p>
        </p:txBody>
      </p:sp>
      <p:sp>
        <p:nvSpPr>
          <p:cNvPr id="26" name="页脚占位符 3"/>
          <p:cNvSpPr>
            <a:spLocks noGrp="1"/>
          </p:cNvSpPr>
          <p:nvPr>
            <p:ph type="ftr" sz="quarter" idx="3"/>
          </p:nvPr>
        </p:nvSpPr>
        <p:spPr>
          <a:xfrm>
            <a:off x="3028950" y="6356350"/>
            <a:ext cx="3086100" cy="365125"/>
          </a:xfrm>
          <a:prstGeom prst="rect">
            <a:avLst/>
          </a:prstGeom>
          <a:noFill/>
          <a:ln w="9525">
            <a:noFill/>
            <a:miter/>
          </a:ln>
        </p:spPr>
        <p:txBody>
          <a:bodyPr anchor="ctr"/>
          <a:lstStyle>
            <a:lvl1pPr>
              <a:defRPr/>
            </a:lvl1pPr>
          </a:lstStyle>
          <a:p>
            <a:pPr marL="0" marR="0" indent="0" defTabSz="914400" rtl="0" fontAlgn="base" latinLnBrk="0">
              <a:lnSpc>
                <a:spcPct val="100000"/>
              </a:lnSpc>
              <a:spcBef>
                <a:spcPct val="0"/>
              </a:spcBef>
              <a:spcAft>
                <a:spcPct val="0"/>
              </a:spcAft>
              <a:buClrTx/>
              <a:buSzTx/>
              <a:buFontTx/>
              <a:buNone/>
              <a:defRPr/>
            </a:pPr>
            <a:endParaRPr kumimoji="0" lang="zh-CN" altLang="en-US" b="0" i="0" kern="1200" cap="none" spc="0" normalizeH="0" baseline="0" noProof="1">
              <a:latin typeface="Calibri" panose="020F0502020204030204" pitchFamily="34" charset="0"/>
              <a:ea typeface="MS PGothic" panose="020B0600070205080204" pitchFamily="34" charset="-128"/>
              <a:cs typeface="+mn-cs"/>
              <a:sym typeface="Calibri" panose="020F0502020204030204" pitchFamily="34" charset="0"/>
            </a:endParaRPr>
          </a:p>
        </p:txBody>
      </p:sp>
      <p:sp>
        <p:nvSpPr>
          <p:cNvPr id="27" name="灯片编号占位符 4"/>
          <p:cNvSpPr>
            <a:spLocks noGrp="1"/>
          </p:cNvSpPr>
          <p:nvPr>
            <p:ph type="sldNum" sz="quarter" idx="4"/>
          </p:nvPr>
        </p:nvSpPr>
        <p:spPr>
          <a:xfrm>
            <a:off x="6457950" y="6356350"/>
            <a:ext cx="2057400" cy="365125"/>
          </a:xfrm>
          <a:prstGeom prst="rect">
            <a:avLst/>
          </a:prstGeom>
          <a:noFill/>
          <a:ln w="9525">
            <a:noFill/>
            <a:miter/>
          </a:ln>
        </p:spPr>
        <p:txBody>
          <a:bodyPr vert="horz" wrap="square" lIns="91440" tIns="45720" rIns="91440" bIns="45720" numCol="1" anchor="ctr" anchorCtr="0" compatLnSpc="1"/>
          <a:lstStyle/>
          <a:p>
            <a:pPr algn="r" fontAlgn="base"/>
            <a:fld id="{9A0DB2DC-4C9A-4742-B13C-FB6460FD3503}" type="slidenum">
              <a:rPr lang="zh-CN" altLang="en-US" sz="1200" noProof="1" dirty="0">
                <a:solidFill>
                  <a:srgbClr val="898989"/>
                </a:solidFill>
                <a:latin typeface="Calibri" panose="020F0502020204030204" pitchFamily="34" charset="0"/>
                <a:ea typeface="MS PGothic" panose="020B0600070205080204" pitchFamily="34" charset="-128"/>
                <a:cs typeface="+mn-ea"/>
                <a:sym typeface="Calibri" panose="020F0502020204030204" pitchFamily="34" charset="0"/>
              </a:rPr>
              <a:t>‹#›</a:t>
            </a:fld>
            <a:endParaRPr lang="zh-CN" altLang="en-US" sz="1200" noProof="1">
              <a:solidFill>
                <a:srgbClr val="898989"/>
              </a:solidFill>
              <a:latin typeface="Calibri" panose="020F0502020204030204" pitchFamily="34" charset="0"/>
              <a:ea typeface="MS PGothic" panose="020B0600070205080204" pitchFamily="34" charset="-128"/>
              <a:sym typeface="Calibri" panose="020F0502020204030204" pitchFamily="34" charset="0"/>
            </a:endParaRPr>
          </a:p>
        </p:txBody>
      </p:sp>
    </p:spTree>
  </p:cSld>
  <p:clrMapOvr>
    <a:masterClrMapping/>
  </p:clrMapOvr>
  <p:transition>
    <p:pull/>
  </p:transition>
  <p:hf sldNum="0"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pic>
        <p:nvPicPr>
          <p:cNvPr id="16386" name="图片 6" descr="未标题-2.png"/>
          <p:cNvPicPr>
            <a:picLocks noChangeAspect="1"/>
          </p:cNvPicPr>
          <p:nvPr userDrawn="1"/>
        </p:nvPicPr>
        <p:blipFill>
          <a:blip r:embed="rId2" cstate="print"/>
          <a:stretch>
            <a:fillRect/>
          </a:stretch>
        </p:blipFill>
        <p:spPr>
          <a:xfrm>
            <a:off x="-2335212" y="285750"/>
            <a:ext cx="5978525" cy="6000750"/>
          </a:xfrm>
          <a:prstGeom prst="rect">
            <a:avLst/>
          </a:prstGeom>
          <a:noFill/>
          <a:ln w="9525">
            <a:noFill/>
          </a:ln>
        </p:spPr>
      </p:pic>
      <p:pic>
        <p:nvPicPr>
          <p:cNvPr id="16387" name="图片 9" descr="title ground.jpg"/>
          <p:cNvPicPr>
            <a:picLocks noChangeAspect="1"/>
          </p:cNvPicPr>
          <p:nvPr userDrawn="1"/>
        </p:nvPicPr>
        <p:blipFill>
          <a:blip r:embed="rId3" cstate="print"/>
          <a:stretch>
            <a:fillRect/>
          </a:stretch>
        </p:blipFill>
        <p:spPr>
          <a:xfrm>
            <a:off x="0" y="0"/>
            <a:ext cx="9144000" cy="6858000"/>
          </a:xfrm>
          <a:prstGeom prst="rect">
            <a:avLst/>
          </a:prstGeom>
          <a:noFill/>
          <a:ln w="9525">
            <a:noFill/>
          </a:ln>
        </p:spPr>
      </p:pic>
      <p:pic>
        <p:nvPicPr>
          <p:cNvPr id="16388" name="图片 11" descr="yellow one.png"/>
          <p:cNvPicPr>
            <a:picLocks noChangeAspect="1"/>
          </p:cNvPicPr>
          <p:nvPr userDrawn="1"/>
        </p:nvPicPr>
        <p:blipFill>
          <a:blip r:embed="rId4" cstate="print"/>
          <a:stretch>
            <a:fillRect/>
          </a:stretch>
        </p:blipFill>
        <p:spPr>
          <a:xfrm>
            <a:off x="1588" y="1588"/>
            <a:ext cx="9142412" cy="6856412"/>
          </a:xfrm>
          <a:prstGeom prst="rect">
            <a:avLst/>
          </a:prstGeom>
          <a:noFill/>
          <a:ln w="9525">
            <a:noFill/>
          </a:ln>
        </p:spPr>
      </p:pic>
      <p:pic>
        <p:nvPicPr>
          <p:cNvPr id="16389" name="图片 8" descr="blue tripe.png"/>
          <p:cNvPicPr>
            <a:picLocks noChangeAspect="1"/>
          </p:cNvPicPr>
          <p:nvPr userDrawn="1"/>
        </p:nvPicPr>
        <p:blipFill>
          <a:blip r:embed="rId5" cstate="print"/>
          <a:stretch>
            <a:fillRect/>
          </a:stretch>
        </p:blipFill>
        <p:spPr>
          <a:xfrm>
            <a:off x="0" y="1588"/>
            <a:ext cx="9142413" cy="6856412"/>
          </a:xfrm>
          <a:prstGeom prst="rect">
            <a:avLst/>
          </a:prstGeom>
          <a:noFill/>
          <a:ln w="9525">
            <a:noFill/>
          </a:ln>
        </p:spPr>
      </p:pic>
      <p:pic>
        <p:nvPicPr>
          <p:cNvPr id="16390" name="图片 7" descr="blue earth.png"/>
          <p:cNvPicPr>
            <a:picLocks noChangeAspect="1"/>
          </p:cNvPicPr>
          <p:nvPr userDrawn="1"/>
        </p:nvPicPr>
        <p:blipFill>
          <a:blip r:embed="rId6" cstate="print"/>
          <a:stretch>
            <a:fillRect/>
          </a:stretch>
        </p:blipFill>
        <p:spPr>
          <a:xfrm>
            <a:off x="1588" y="0"/>
            <a:ext cx="9142412" cy="6856413"/>
          </a:xfrm>
          <a:prstGeom prst="rect">
            <a:avLst/>
          </a:prstGeom>
          <a:noFill/>
          <a:ln w="9525">
            <a:noFill/>
          </a:ln>
        </p:spPr>
      </p:pic>
      <p:sp>
        <p:nvSpPr>
          <p:cNvPr id="25" name="日期占位符 1"/>
          <p:cNvSpPr>
            <a:spLocks noGrp="1"/>
          </p:cNvSpPr>
          <p:nvPr>
            <p:ph type="dt" sz="half" idx="2"/>
          </p:nvPr>
        </p:nvSpPr>
        <p:spPr>
          <a:xfrm>
            <a:off x="628650" y="6356350"/>
            <a:ext cx="2057400" cy="365125"/>
          </a:xfrm>
          <a:prstGeom prst="rect">
            <a:avLst/>
          </a:prstGeom>
          <a:noFill/>
          <a:ln w="9525">
            <a:noFill/>
            <a:miter/>
          </a:ln>
        </p:spPr>
        <p:txBody>
          <a:bodyPr anchor="ctr"/>
          <a:lstStyle>
            <a:lvl1pPr>
              <a:defRPr/>
            </a:lvl1pPr>
          </a:lstStyle>
          <a:p>
            <a:pPr marL="0" marR="0" indent="0" algn="l" defTabSz="914400" rtl="0" fontAlgn="base" latinLnBrk="0">
              <a:lnSpc>
                <a:spcPct val="100000"/>
              </a:lnSpc>
              <a:spcBef>
                <a:spcPct val="0"/>
              </a:spcBef>
              <a:spcAft>
                <a:spcPct val="0"/>
              </a:spcAft>
              <a:buClrTx/>
              <a:buSzTx/>
              <a:buFontTx/>
              <a:buNone/>
              <a:defRPr/>
            </a:pPr>
            <a:endParaRPr kumimoji="0" lang="zh-CN" altLang="en-US" b="0" i="0" kern="1200" cap="none" spc="0" normalizeH="0" baseline="0" noProof="1">
              <a:latin typeface="Calibri" panose="020F0502020204030204" pitchFamily="34" charset="0"/>
              <a:ea typeface="MS PGothic" panose="020B0600070205080204" pitchFamily="34" charset="-128"/>
              <a:cs typeface="+mn-cs"/>
              <a:sym typeface="Calibri" panose="020F0502020204030204" pitchFamily="34" charset="0"/>
            </a:endParaRPr>
          </a:p>
        </p:txBody>
      </p:sp>
      <p:sp>
        <p:nvSpPr>
          <p:cNvPr id="26" name="页脚占位符 2"/>
          <p:cNvSpPr>
            <a:spLocks noGrp="1"/>
          </p:cNvSpPr>
          <p:nvPr>
            <p:ph type="ftr" sz="quarter" idx="3"/>
          </p:nvPr>
        </p:nvSpPr>
        <p:spPr>
          <a:xfrm>
            <a:off x="3028950" y="6356350"/>
            <a:ext cx="3086100" cy="365125"/>
          </a:xfrm>
          <a:prstGeom prst="rect">
            <a:avLst/>
          </a:prstGeom>
          <a:noFill/>
          <a:ln w="9525">
            <a:noFill/>
            <a:miter/>
          </a:ln>
        </p:spPr>
        <p:txBody>
          <a:bodyPr anchor="ctr"/>
          <a:lstStyle>
            <a:lvl1pPr>
              <a:defRPr/>
            </a:lvl1pPr>
          </a:lstStyle>
          <a:p>
            <a:pPr marL="0" marR="0" indent="0" defTabSz="914400" rtl="0" fontAlgn="base" latinLnBrk="0">
              <a:lnSpc>
                <a:spcPct val="100000"/>
              </a:lnSpc>
              <a:spcBef>
                <a:spcPct val="0"/>
              </a:spcBef>
              <a:spcAft>
                <a:spcPct val="0"/>
              </a:spcAft>
              <a:buClrTx/>
              <a:buSzTx/>
              <a:buFontTx/>
              <a:buNone/>
              <a:defRPr/>
            </a:pPr>
            <a:endParaRPr kumimoji="0" lang="zh-CN" altLang="en-US" b="0" i="0" kern="1200" cap="none" spc="0" normalizeH="0" baseline="0" noProof="1">
              <a:latin typeface="Calibri" panose="020F0502020204030204" pitchFamily="34" charset="0"/>
              <a:ea typeface="MS PGothic" panose="020B0600070205080204" pitchFamily="34" charset="-128"/>
              <a:cs typeface="+mn-cs"/>
              <a:sym typeface="Calibri" panose="020F0502020204030204" pitchFamily="34" charset="0"/>
            </a:endParaRPr>
          </a:p>
        </p:txBody>
      </p:sp>
      <p:sp>
        <p:nvSpPr>
          <p:cNvPr id="27" name="灯片编号占位符 3"/>
          <p:cNvSpPr>
            <a:spLocks noGrp="1"/>
          </p:cNvSpPr>
          <p:nvPr>
            <p:ph type="sldNum" sz="quarter" idx="4"/>
          </p:nvPr>
        </p:nvSpPr>
        <p:spPr>
          <a:xfrm>
            <a:off x="6457950" y="6356350"/>
            <a:ext cx="2057400" cy="365125"/>
          </a:xfrm>
          <a:prstGeom prst="rect">
            <a:avLst/>
          </a:prstGeom>
          <a:noFill/>
          <a:ln w="9525">
            <a:noFill/>
            <a:miter/>
          </a:ln>
        </p:spPr>
        <p:txBody>
          <a:bodyPr vert="horz" wrap="square" lIns="91440" tIns="45720" rIns="91440" bIns="45720" numCol="1" anchor="ctr" anchorCtr="0" compatLnSpc="1"/>
          <a:lstStyle/>
          <a:p>
            <a:pPr algn="r" fontAlgn="base"/>
            <a:fld id="{9A0DB2DC-4C9A-4742-B13C-FB6460FD3503}" type="slidenum">
              <a:rPr lang="zh-CN" altLang="en-US" sz="1200" noProof="1" dirty="0">
                <a:solidFill>
                  <a:srgbClr val="898989"/>
                </a:solidFill>
                <a:latin typeface="Calibri" panose="020F0502020204030204" pitchFamily="34" charset="0"/>
                <a:ea typeface="MS PGothic" panose="020B0600070205080204" pitchFamily="34" charset="-128"/>
                <a:cs typeface="+mn-ea"/>
                <a:sym typeface="Calibri" panose="020F0502020204030204" pitchFamily="34" charset="0"/>
              </a:rPr>
              <a:t>‹#›</a:t>
            </a:fld>
            <a:endParaRPr lang="zh-CN" altLang="en-US" sz="1200" noProof="1">
              <a:solidFill>
                <a:srgbClr val="898989"/>
              </a:solidFill>
              <a:latin typeface="Calibri" panose="020F0502020204030204" pitchFamily="34" charset="0"/>
              <a:ea typeface="MS PGothic" panose="020B0600070205080204" pitchFamily="34" charset="-128"/>
              <a:sym typeface="Calibri" panose="020F0502020204030204" pitchFamily="34" charset="0"/>
            </a:endParaRPr>
          </a:p>
        </p:txBody>
      </p:sp>
    </p:spTree>
  </p:cSld>
  <p:clrMapOvr>
    <a:masterClrMapping/>
  </p:clrMapOvr>
  <p:transition>
    <p:pull/>
  </p:transition>
  <p:hf sldNum="0"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pic>
        <p:nvPicPr>
          <p:cNvPr id="17410" name="图片 6" descr="未标题-2.png"/>
          <p:cNvPicPr>
            <a:picLocks noChangeAspect="1"/>
          </p:cNvPicPr>
          <p:nvPr userDrawn="1"/>
        </p:nvPicPr>
        <p:blipFill>
          <a:blip r:embed="rId2" cstate="print"/>
          <a:stretch>
            <a:fillRect/>
          </a:stretch>
        </p:blipFill>
        <p:spPr>
          <a:xfrm>
            <a:off x="-2335212" y="285750"/>
            <a:ext cx="5978525" cy="6000750"/>
          </a:xfrm>
          <a:prstGeom prst="rect">
            <a:avLst/>
          </a:prstGeom>
          <a:noFill/>
          <a:ln w="9525">
            <a:noFill/>
          </a:ln>
        </p:spPr>
      </p:pic>
      <p:pic>
        <p:nvPicPr>
          <p:cNvPr id="17411" name="图片 9" descr="title ground.jpg"/>
          <p:cNvPicPr>
            <a:picLocks noChangeAspect="1"/>
          </p:cNvPicPr>
          <p:nvPr userDrawn="1"/>
        </p:nvPicPr>
        <p:blipFill>
          <a:blip r:embed="rId3" cstate="print"/>
          <a:stretch>
            <a:fillRect/>
          </a:stretch>
        </p:blipFill>
        <p:spPr>
          <a:xfrm>
            <a:off x="0" y="0"/>
            <a:ext cx="9144000" cy="6858000"/>
          </a:xfrm>
          <a:prstGeom prst="rect">
            <a:avLst/>
          </a:prstGeom>
          <a:noFill/>
          <a:ln w="9525">
            <a:noFill/>
          </a:ln>
        </p:spPr>
      </p:pic>
      <p:pic>
        <p:nvPicPr>
          <p:cNvPr id="17412" name="图片 11" descr="yellow one.png"/>
          <p:cNvPicPr>
            <a:picLocks noChangeAspect="1"/>
          </p:cNvPicPr>
          <p:nvPr userDrawn="1"/>
        </p:nvPicPr>
        <p:blipFill>
          <a:blip r:embed="rId4" cstate="print"/>
          <a:stretch>
            <a:fillRect/>
          </a:stretch>
        </p:blipFill>
        <p:spPr>
          <a:xfrm>
            <a:off x="1588" y="1588"/>
            <a:ext cx="9142412" cy="6856412"/>
          </a:xfrm>
          <a:prstGeom prst="rect">
            <a:avLst/>
          </a:prstGeom>
          <a:noFill/>
          <a:ln w="9525">
            <a:noFill/>
          </a:ln>
        </p:spPr>
      </p:pic>
      <p:pic>
        <p:nvPicPr>
          <p:cNvPr id="17413" name="图片 8" descr="blue tripe.png"/>
          <p:cNvPicPr>
            <a:picLocks noChangeAspect="1"/>
          </p:cNvPicPr>
          <p:nvPr userDrawn="1"/>
        </p:nvPicPr>
        <p:blipFill>
          <a:blip r:embed="rId5" cstate="print"/>
          <a:stretch>
            <a:fillRect/>
          </a:stretch>
        </p:blipFill>
        <p:spPr>
          <a:xfrm>
            <a:off x="0" y="1588"/>
            <a:ext cx="9142413" cy="6856412"/>
          </a:xfrm>
          <a:prstGeom prst="rect">
            <a:avLst/>
          </a:prstGeom>
          <a:noFill/>
          <a:ln w="9525">
            <a:noFill/>
          </a:ln>
        </p:spPr>
      </p:pic>
      <p:pic>
        <p:nvPicPr>
          <p:cNvPr id="17414" name="图片 7" descr="blue earth.png"/>
          <p:cNvPicPr>
            <a:picLocks noChangeAspect="1"/>
          </p:cNvPicPr>
          <p:nvPr userDrawn="1"/>
        </p:nvPicPr>
        <p:blipFill>
          <a:blip r:embed="rId6" cstate="print"/>
          <a:stretch>
            <a:fillRect/>
          </a:stretch>
        </p:blipFill>
        <p:spPr>
          <a:xfrm>
            <a:off x="1588" y="0"/>
            <a:ext cx="9142412" cy="6856413"/>
          </a:xfrm>
          <a:prstGeom prst="rect">
            <a:avLst/>
          </a:prstGeom>
          <a:noFill/>
          <a:ln w="9525">
            <a:noFill/>
          </a:ln>
        </p:spPr>
      </p:pic>
      <p:sp>
        <p:nvSpPr>
          <p:cNvPr id="2" name="标题 1"/>
          <p:cNvSpPr>
            <a:spLocks noGrp="1"/>
          </p:cNvSpPr>
          <p:nvPr>
            <p:ph type="title"/>
          </p:nvPr>
        </p:nvSpPr>
        <p:spPr>
          <a:xfrm>
            <a:off x="630238" y="457200"/>
            <a:ext cx="2949575" cy="1600200"/>
          </a:xfrm>
          <a:prstGeom prst="rect">
            <a:avLst/>
          </a:prstGeom>
        </p:spPr>
        <p:txBody>
          <a:bodyPr anchor="b"/>
          <a:lstStyle>
            <a:lvl1pPr>
              <a:defRPr sz="3200"/>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fontAlgn="base"/>
            <a:r>
              <a:rPr lang="zh-CN" altLang="en-US" strike="noStrike" noProof="1" smtClean="0"/>
              <a:t>单击此处编辑母版文本样式</a:t>
            </a:r>
          </a:p>
        </p:txBody>
      </p:sp>
      <p:sp>
        <p:nvSpPr>
          <p:cNvPr id="25" name="日期占位符 4"/>
          <p:cNvSpPr>
            <a:spLocks noGrp="1"/>
          </p:cNvSpPr>
          <p:nvPr>
            <p:ph type="dt" sz="half" idx="12"/>
          </p:nvPr>
        </p:nvSpPr>
        <p:spPr>
          <a:xfrm>
            <a:off x="628650" y="6356350"/>
            <a:ext cx="2057400" cy="365125"/>
          </a:xfrm>
          <a:prstGeom prst="rect">
            <a:avLst/>
          </a:prstGeom>
          <a:noFill/>
          <a:ln w="9525">
            <a:noFill/>
            <a:miter/>
          </a:ln>
        </p:spPr>
        <p:txBody>
          <a:bodyPr anchor="ctr"/>
          <a:lstStyle>
            <a:lvl1pPr>
              <a:defRPr/>
            </a:lvl1pPr>
          </a:lstStyle>
          <a:p>
            <a:pPr marL="0" marR="0" indent="0" algn="l" defTabSz="914400" rtl="0" fontAlgn="base" latinLnBrk="0">
              <a:lnSpc>
                <a:spcPct val="100000"/>
              </a:lnSpc>
              <a:spcBef>
                <a:spcPct val="0"/>
              </a:spcBef>
              <a:spcAft>
                <a:spcPct val="0"/>
              </a:spcAft>
              <a:buClrTx/>
              <a:buSzTx/>
              <a:buFontTx/>
              <a:buNone/>
              <a:defRPr/>
            </a:pPr>
            <a:endParaRPr kumimoji="0" lang="zh-CN" altLang="en-US" b="0" i="0" kern="1200" cap="none" spc="0" normalizeH="0" baseline="0" noProof="1">
              <a:latin typeface="Calibri" panose="020F0502020204030204" pitchFamily="34" charset="0"/>
              <a:ea typeface="MS PGothic" panose="020B0600070205080204" pitchFamily="34" charset="-128"/>
              <a:cs typeface="+mn-cs"/>
              <a:sym typeface="Calibri" panose="020F0502020204030204" pitchFamily="34" charset="0"/>
            </a:endParaRPr>
          </a:p>
        </p:txBody>
      </p:sp>
      <p:sp>
        <p:nvSpPr>
          <p:cNvPr id="26" name="页脚占位符 5"/>
          <p:cNvSpPr>
            <a:spLocks noGrp="1"/>
          </p:cNvSpPr>
          <p:nvPr>
            <p:ph type="ftr" sz="quarter" idx="3"/>
          </p:nvPr>
        </p:nvSpPr>
        <p:spPr>
          <a:xfrm>
            <a:off x="3028950" y="6356350"/>
            <a:ext cx="3086100" cy="365125"/>
          </a:xfrm>
          <a:prstGeom prst="rect">
            <a:avLst/>
          </a:prstGeom>
          <a:noFill/>
          <a:ln w="9525">
            <a:noFill/>
            <a:miter/>
          </a:ln>
        </p:spPr>
        <p:txBody>
          <a:bodyPr anchor="ctr"/>
          <a:lstStyle>
            <a:lvl1pPr>
              <a:defRPr/>
            </a:lvl1pPr>
          </a:lstStyle>
          <a:p>
            <a:pPr marL="0" marR="0" indent="0" defTabSz="914400" rtl="0" fontAlgn="base" latinLnBrk="0">
              <a:lnSpc>
                <a:spcPct val="100000"/>
              </a:lnSpc>
              <a:spcBef>
                <a:spcPct val="0"/>
              </a:spcBef>
              <a:spcAft>
                <a:spcPct val="0"/>
              </a:spcAft>
              <a:buClrTx/>
              <a:buSzTx/>
              <a:buFontTx/>
              <a:buNone/>
              <a:defRPr/>
            </a:pPr>
            <a:endParaRPr kumimoji="0" lang="zh-CN" altLang="en-US" b="0" i="0" kern="1200" cap="none" spc="0" normalizeH="0" baseline="0" noProof="1">
              <a:latin typeface="Calibri" panose="020F0502020204030204" pitchFamily="34" charset="0"/>
              <a:ea typeface="MS PGothic" panose="020B0600070205080204" pitchFamily="34" charset="-128"/>
              <a:cs typeface="+mn-cs"/>
              <a:sym typeface="Calibri" panose="020F0502020204030204" pitchFamily="34" charset="0"/>
            </a:endParaRPr>
          </a:p>
        </p:txBody>
      </p:sp>
      <p:sp>
        <p:nvSpPr>
          <p:cNvPr id="27" name="灯片编号占位符 6"/>
          <p:cNvSpPr>
            <a:spLocks noGrp="1"/>
          </p:cNvSpPr>
          <p:nvPr>
            <p:ph type="sldNum" sz="quarter" idx="4"/>
          </p:nvPr>
        </p:nvSpPr>
        <p:spPr>
          <a:xfrm>
            <a:off x="6457950" y="6356350"/>
            <a:ext cx="2057400" cy="365125"/>
          </a:xfrm>
          <a:prstGeom prst="rect">
            <a:avLst/>
          </a:prstGeom>
          <a:noFill/>
          <a:ln w="9525">
            <a:noFill/>
            <a:miter/>
          </a:ln>
        </p:spPr>
        <p:txBody>
          <a:bodyPr vert="horz" wrap="square" lIns="91440" tIns="45720" rIns="91440" bIns="45720" numCol="1" anchor="ctr" anchorCtr="0" compatLnSpc="1"/>
          <a:lstStyle/>
          <a:p>
            <a:pPr algn="r" fontAlgn="base"/>
            <a:fld id="{9A0DB2DC-4C9A-4742-B13C-FB6460FD3503}" type="slidenum">
              <a:rPr lang="zh-CN" altLang="en-US" sz="1200" noProof="1" dirty="0">
                <a:solidFill>
                  <a:srgbClr val="898989"/>
                </a:solidFill>
                <a:latin typeface="Calibri" panose="020F0502020204030204" pitchFamily="34" charset="0"/>
                <a:ea typeface="MS PGothic" panose="020B0600070205080204" pitchFamily="34" charset="-128"/>
                <a:cs typeface="+mn-ea"/>
                <a:sym typeface="Calibri" panose="020F0502020204030204" pitchFamily="34" charset="0"/>
              </a:rPr>
              <a:t>‹#›</a:t>
            </a:fld>
            <a:endParaRPr lang="zh-CN" altLang="en-US" sz="1200" noProof="1">
              <a:solidFill>
                <a:srgbClr val="898989"/>
              </a:solidFill>
              <a:latin typeface="Calibri" panose="020F0502020204030204" pitchFamily="34" charset="0"/>
              <a:ea typeface="MS PGothic" panose="020B0600070205080204" pitchFamily="34" charset="-128"/>
              <a:sym typeface="Calibri" panose="020F0502020204030204" pitchFamily="34" charset="0"/>
            </a:endParaRPr>
          </a:p>
        </p:txBody>
      </p:sp>
    </p:spTree>
  </p:cSld>
  <p:clrMapOvr>
    <a:masterClrMapping/>
  </p:clrMapOvr>
  <p:transition>
    <p:pull/>
  </p:transition>
  <p:hf sldNum="0"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pic>
        <p:nvPicPr>
          <p:cNvPr id="18434" name="图片 6" descr="未标题-2.png"/>
          <p:cNvPicPr>
            <a:picLocks noChangeAspect="1"/>
          </p:cNvPicPr>
          <p:nvPr userDrawn="1"/>
        </p:nvPicPr>
        <p:blipFill>
          <a:blip r:embed="rId2" cstate="print"/>
          <a:stretch>
            <a:fillRect/>
          </a:stretch>
        </p:blipFill>
        <p:spPr>
          <a:xfrm>
            <a:off x="-2335212" y="285750"/>
            <a:ext cx="5978525" cy="6000750"/>
          </a:xfrm>
          <a:prstGeom prst="rect">
            <a:avLst/>
          </a:prstGeom>
          <a:noFill/>
          <a:ln w="9525">
            <a:noFill/>
          </a:ln>
        </p:spPr>
      </p:pic>
      <p:pic>
        <p:nvPicPr>
          <p:cNvPr id="18435" name="图片 9" descr="title ground.jpg"/>
          <p:cNvPicPr>
            <a:picLocks noChangeAspect="1"/>
          </p:cNvPicPr>
          <p:nvPr userDrawn="1"/>
        </p:nvPicPr>
        <p:blipFill>
          <a:blip r:embed="rId3" cstate="print"/>
          <a:stretch>
            <a:fillRect/>
          </a:stretch>
        </p:blipFill>
        <p:spPr>
          <a:xfrm>
            <a:off x="0" y="0"/>
            <a:ext cx="9144000" cy="6858000"/>
          </a:xfrm>
          <a:prstGeom prst="rect">
            <a:avLst/>
          </a:prstGeom>
          <a:noFill/>
          <a:ln w="9525">
            <a:noFill/>
          </a:ln>
        </p:spPr>
      </p:pic>
      <p:pic>
        <p:nvPicPr>
          <p:cNvPr id="18436" name="图片 11" descr="yellow one.png"/>
          <p:cNvPicPr>
            <a:picLocks noChangeAspect="1"/>
          </p:cNvPicPr>
          <p:nvPr userDrawn="1"/>
        </p:nvPicPr>
        <p:blipFill>
          <a:blip r:embed="rId4" cstate="print"/>
          <a:stretch>
            <a:fillRect/>
          </a:stretch>
        </p:blipFill>
        <p:spPr>
          <a:xfrm>
            <a:off x="1588" y="1588"/>
            <a:ext cx="9142412" cy="6856412"/>
          </a:xfrm>
          <a:prstGeom prst="rect">
            <a:avLst/>
          </a:prstGeom>
          <a:noFill/>
          <a:ln w="9525">
            <a:noFill/>
          </a:ln>
        </p:spPr>
      </p:pic>
      <p:pic>
        <p:nvPicPr>
          <p:cNvPr id="18437" name="图片 8" descr="blue tripe.png"/>
          <p:cNvPicPr>
            <a:picLocks noChangeAspect="1"/>
          </p:cNvPicPr>
          <p:nvPr userDrawn="1"/>
        </p:nvPicPr>
        <p:blipFill>
          <a:blip r:embed="rId5" cstate="print"/>
          <a:stretch>
            <a:fillRect/>
          </a:stretch>
        </p:blipFill>
        <p:spPr>
          <a:xfrm>
            <a:off x="0" y="1588"/>
            <a:ext cx="9142413" cy="6856412"/>
          </a:xfrm>
          <a:prstGeom prst="rect">
            <a:avLst/>
          </a:prstGeom>
          <a:noFill/>
          <a:ln w="9525">
            <a:noFill/>
          </a:ln>
        </p:spPr>
      </p:pic>
      <p:pic>
        <p:nvPicPr>
          <p:cNvPr id="18438" name="图片 7" descr="blue earth.png"/>
          <p:cNvPicPr>
            <a:picLocks noChangeAspect="1"/>
          </p:cNvPicPr>
          <p:nvPr userDrawn="1"/>
        </p:nvPicPr>
        <p:blipFill>
          <a:blip r:embed="rId6" cstate="print"/>
          <a:stretch>
            <a:fillRect/>
          </a:stretch>
        </p:blipFill>
        <p:spPr>
          <a:xfrm>
            <a:off x="1588" y="0"/>
            <a:ext cx="9142412" cy="6856413"/>
          </a:xfrm>
          <a:prstGeom prst="rect">
            <a:avLst/>
          </a:prstGeom>
          <a:noFill/>
          <a:ln w="9525">
            <a:noFill/>
          </a:ln>
        </p:spPr>
      </p:pic>
      <p:sp>
        <p:nvSpPr>
          <p:cNvPr id="2" name="标题 1"/>
          <p:cNvSpPr>
            <a:spLocks noGrp="1"/>
          </p:cNvSpPr>
          <p:nvPr>
            <p:ph type="title"/>
          </p:nvPr>
        </p:nvSpPr>
        <p:spPr>
          <a:xfrm>
            <a:off x="630238" y="457200"/>
            <a:ext cx="2949575" cy="1600200"/>
          </a:xfrm>
          <a:prstGeom prst="rect">
            <a:avLst/>
          </a:prstGeom>
        </p:spPr>
        <p:txBody>
          <a:bodyPr anchor="b"/>
          <a:lstStyle>
            <a:lvl1pPr>
              <a:defRPr sz="3200"/>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3887788" y="987425"/>
            <a:ext cx="4629150" cy="4873625"/>
          </a:xfrm>
          <a:prstGeom prst="rect">
            <a:avLst/>
          </a:prstGeo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zh-CN" altLang="en-US" sz="3200" b="0" i="0" u="none" strike="noStrike" kern="120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fontAlgn="base"/>
            <a:r>
              <a:rPr lang="zh-CN" altLang="en-US" strike="noStrike" noProof="1" smtClean="0"/>
              <a:t>单击此处编辑母版文本样式</a:t>
            </a:r>
          </a:p>
        </p:txBody>
      </p:sp>
      <p:sp>
        <p:nvSpPr>
          <p:cNvPr id="25" name="日期占位符 4"/>
          <p:cNvSpPr>
            <a:spLocks noGrp="1"/>
          </p:cNvSpPr>
          <p:nvPr>
            <p:ph type="dt" sz="half" idx="12"/>
          </p:nvPr>
        </p:nvSpPr>
        <p:spPr>
          <a:xfrm>
            <a:off x="628650" y="6356350"/>
            <a:ext cx="2057400" cy="365125"/>
          </a:xfrm>
          <a:prstGeom prst="rect">
            <a:avLst/>
          </a:prstGeom>
          <a:noFill/>
          <a:ln w="9525">
            <a:noFill/>
            <a:miter/>
          </a:ln>
        </p:spPr>
        <p:txBody>
          <a:bodyPr anchor="ctr"/>
          <a:lstStyle>
            <a:lvl1pPr>
              <a:defRPr/>
            </a:lvl1pPr>
          </a:lstStyle>
          <a:p>
            <a:pPr marL="0" marR="0" indent="0" algn="l" defTabSz="914400" rtl="0" fontAlgn="base" latinLnBrk="0">
              <a:lnSpc>
                <a:spcPct val="100000"/>
              </a:lnSpc>
              <a:spcBef>
                <a:spcPct val="0"/>
              </a:spcBef>
              <a:spcAft>
                <a:spcPct val="0"/>
              </a:spcAft>
              <a:buClrTx/>
              <a:buSzTx/>
              <a:buFontTx/>
              <a:buNone/>
              <a:defRPr/>
            </a:pPr>
            <a:endParaRPr kumimoji="0" lang="zh-CN" altLang="en-US" b="0" i="0" kern="1200" cap="none" spc="0" normalizeH="0" baseline="0" noProof="1">
              <a:latin typeface="Calibri" panose="020F0502020204030204" pitchFamily="34" charset="0"/>
              <a:ea typeface="MS PGothic" panose="020B0600070205080204" pitchFamily="34" charset="-128"/>
              <a:cs typeface="+mn-cs"/>
              <a:sym typeface="Calibri" panose="020F0502020204030204" pitchFamily="34" charset="0"/>
            </a:endParaRPr>
          </a:p>
        </p:txBody>
      </p:sp>
      <p:sp>
        <p:nvSpPr>
          <p:cNvPr id="26" name="页脚占位符 5"/>
          <p:cNvSpPr>
            <a:spLocks noGrp="1"/>
          </p:cNvSpPr>
          <p:nvPr>
            <p:ph type="ftr" sz="quarter" idx="3"/>
          </p:nvPr>
        </p:nvSpPr>
        <p:spPr>
          <a:xfrm>
            <a:off x="3028950" y="6356350"/>
            <a:ext cx="3086100" cy="365125"/>
          </a:xfrm>
          <a:prstGeom prst="rect">
            <a:avLst/>
          </a:prstGeom>
          <a:noFill/>
          <a:ln w="9525">
            <a:noFill/>
            <a:miter/>
          </a:ln>
        </p:spPr>
        <p:txBody>
          <a:bodyPr anchor="ctr"/>
          <a:lstStyle>
            <a:lvl1pPr>
              <a:defRPr/>
            </a:lvl1pPr>
          </a:lstStyle>
          <a:p>
            <a:pPr marL="0" marR="0" indent="0" defTabSz="914400" rtl="0" fontAlgn="base" latinLnBrk="0">
              <a:lnSpc>
                <a:spcPct val="100000"/>
              </a:lnSpc>
              <a:spcBef>
                <a:spcPct val="0"/>
              </a:spcBef>
              <a:spcAft>
                <a:spcPct val="0"/>
              </a:spcAft>
              <a:buClrTx/>
              <a:buSzTx/>
              <a:buFontTx/>
              <a:buNone/>
              <a:defRPr/>
            </a:pPr>
            <a:endParaRPr kumimoji="0" lang="zh-CN" altLang="en-US" b="0" i="0" kern="1200" cap="none" spc="0" normalizeH="0" baseline="0" noProof="1">
              <a:latin typeface="Calibri" panose="020F0502020204030204" pitchFamily="34" charset="0"/>
              <a:ea typeface="MS PGothic" panose="020B0600070205080204" pitchFamily="34" charset="-128"/>
              <a:cs typeface="+mn-cs"/>
              <a:sym typeface="Calibri" panose="020F0502020204030204" pitchFamily="34" charset="0"/>
            </a:endParaRPr>
          </a:p>
        </p:txBody>
      </p:sp>
      <p:sp>
        <p:nvSpPr>
          <p:cNvPr id="27" name="灯片编号占位符 6"/>
          <p:cNvSpPr>
            <a:spLocks noGrp="1"/>
          </p:cNvSpPr>
          <p:nvPr>
            <p:ph type="sldNum" sz="quarter" idx="4"/>
          </p:nvPr>
        </p:nvSpPr>
        <p:spPr>
          <a:xfrm>
            <a:off x="6457950" y="6356350"/>
            <a:ext cx="2057400" cy="365125"/>
          </a:xfrm>
          <a:prstGeom prst="rect">
            <a:avLst/>
          </a:prstGeom>
          <a:noFill/>
          <a:ln w="9525">
            <a:noFill/>
            <a:miter/>
          </a:ln>
        </p:spPr>
        <p:txBody>
          <a:bodyPr vert="horz" wrap="square" lIns="91440" tIns="45720" rIns="91440" bIns="45720" numCol="1" anchor="ctr" anchorCtr="0" compatLnSpc="1"/>
          <a:lstStyle/>
          <a:p>
            <a:pPr algn="r" fontAlgn="base"/>
            <a:fld id="{9A0DB2DC-4C9A-4742-B13C-FB6460FD3503}" type="slidenum">
              <a:rPr lang="zh-CN" altLang="en-US" sz="1200" noProof="1" dirty="0">
                <a:solidFill>
                  <a:srgbClr val="898989"/>
                </a:solidFill>
                <a:latin typeface="Calibri" panose="020F0502020204030204" pitchFamily="34" charset="0"/>
                <a:ea typeface="MS PGothic" panose="020B0600070205080204" pitchFamily="34" charset="-128"/>
                <a:cs typeface="+mn-ea"/>
                <a:sym typeface="Calibri" panose="020F0502020204030204" pitchFamily="34" charset="0"/>
              </a:rPr>
              <a:t>‹#›</a:t>
            </a:fld>
            <a:endParaRPr lang="zh-CN" altLang="en-US" sz="1200" noProof="1">
              <a:solidFill>
                <a:srgbClr val="898989"/>
              </a:solidFill>
              <a:latin typeface="Calibri" panose="020F0502020204030204" pitchFamily="34" charset="0"/>
              <a:ea typeface="MS PGothic" panose="020B0600070205080204" pitchFamily="34" charset="-128"/>
              <a:sym typeface="Calibri" panose="020F0502020204030204" pitchFamily="34" charset="0"/>
            </a:endParaRPr>
          </a:p>
        </p:txBody>
      </p:sp>
    </p:spTree>
  </p:cSld>
  <p:clrMapOvr>
    <a:masterClrMapping/>
  </p:clrMapOvr>
  <p:transition>
    <p:pull/>
  </p:transition>
  <p:hf sldNum="0" hdr="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pic>
        <p:nvPicPr>
          <p:cNvPr id="19458" name="图片 6" descr="未标题-2.png"/>
          <p:cNvPicPr>
            <a:picLocks noChangeAspect="1"/>
          </p:cNvPicPr>
          <p:nvPr userDrawn="1"/>
        </p:nvPicPr>
        <p:blipFill>
          <a:blip r:embed="rId2" cstate="print"/>
          <a:stretch>
            <a:fillRect/>
          </a:stretch>
        </p:blipFill>
        <p:spPr>
          <a:xfrm>
            <a:off x="-2335212" y="285750"/>
            <a:ext cx="5978525" cy="6000750"/>
          </a:xfrm>
          <a:prstGeom prst="rect">
            <a:avLst/>
          </a:prstGeom>
          <a:noFill/>
          <a:ln w="9525">
            <a:noFill/>
          </a:ln>
        </p:spPr>
      </p:pic>
      <p:pic>
        <p:nvPicPr>
          <p:cNvPr id="19459" name="图片 9" descr="title ground.jpg"/>
          <p:cNvPicPr>
            <a:picLocks noChangeAspect="1"/>
          </p:cNvPicPr>
          <p:nvPr userDrawn="1"/>
        </p:nvPicPr>
        <p:blipFill>
          <a:blip r:embed="rId3" cstate="print"/>
          <a:stretch>
            <a:fillRect/>
          </a:stretch>
        </p:blipFill>
        <p:spPr>
          <a:xfrm>
            <a:off x="0" y="0"/>
            <a:ext cx="9144000" cy="6858000"/>
          </a:xfrm>
          <a:prstGeom prst="rect">
            <a:avLst/>
          </a:prstGeom>
          <a:noFill/>
          <a:ln w="9525">
            <a:noFill/>
          </a:ln>
        </p:spPr>
      </p:pic>
      <p:pic>
        <p:nvPicPr>
          <p:cNvPr id="19460" name="图片 11" descr="yellow one.png"/>
          <p:cNvPicPr>
            <a:picLocks noChangeAspect="1"/>
          </p:cNvPicPr>
          <p:nvPr userDrawn="1"/>
        </p:nvPicPr>
        <p:blipFill>
          <a:blip r:embed="rId4" cstate="print"/>
          <a:stretch>
            <a:fillRect/>
          </a:stretch>
        </p:blipFill>
        <p:spPr>
          <a:xfrm>
            <a:off x="1588" y="1588"/>
            <a:ext cx="9142412" cy="6856412"/>
          </a:xfrm>
          <a:prstGeom prst="rect">
            <a:avLst/>
          </a:prstGeom>
          <a:noFill/>
          <a:ln w="9525">
            <a:noFill/>
          </a:ln>
        </p:spPr>
      </p:pic>
      <p:pic>
        <p:nvPicPr>
          <p:cNvPr id="19461" name="图片 8" descr="blue tripe.png"/>
          <p:cNvPicPr>
            <a:picLocks noChangeAspect="1"/>
          </p:cNvPicPr>
          <p:nvPr userDrawn="1"/>
        </p:nvPicPr>
        <p:blipFill>
          <a:blip r:embed="rId5" cstate="print"/>
          <a:stretch>
            <a:fillRect/>
          </a:stretch>
        </p:blipFill>
        <p:spPr>
          <a:xfrm>
            <a:off x="0" y="1588"/>
            <a:ext cx="9142413" cy="6856412"/>
          </a:xfrm>
          <a:prstGeom prst="rect">
            <a:avLst/>
          </a:prstGeom>
          <a:noFill/>
          <a:ln w="9525">
            <a:noFill/>
          </a:ln>
        </p:spPr>
      </p:pic>
      <p:pic>
        <p:nvPicPr>
          <p:cNvPr id="19462" name="图片 15" descr="blue earth.png"/>
          <p:cNvPicPr>
            <a:picLocks noChangeAspect="1"/>
          </p:cNvPicPr>
          <p:nvPr userDrawn="1"/>
        </p:nvPicPr>
        <p:blipFill>
          <a:blip r:embed="rId6" cstate="print"/>
          <a:stretch>
            <a:fillRect/>
          </a:stretch>
        </p:blipFill>
        <p:spPr>
          <a:xfrm>
            <a:off x="1588" y="0"/>
            <a:ext cx="9142412" cy="6856413"/>
          </a:xfrm>
          <a:prstGeom prst="rect">
            <a:avLst/>
          </a:prstGeom>
          <a:noFill/>
          <a:ln w="9525">
            <a:noFill/>
          </a:ln>
        </p:spPr>
      </p:pic>
      <p:sp>
        <p:nvSpPr>
          <p:cNvPr id="2" name="标题 1"/>
          <p:cNvSpPr>
            <a:spLocks noGrp="1"/>
          </p:cNvSpPr>
          <p:nvPr>
            <p:ph type="title"/>
          </p:nvPr>
        </p:nvSpPr>
        <p:spPr>
          <a:xfrm>
            <a:off x="628650" y="365125"/>
            <a:ext cx="7886700" cy="1325563"/>
          </a:xfrm>
          <a:prstGeom prst="rect">
            <a:avLst/>
          </a:prstGeom>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628650" y="1825625"/>
            <a:ext cx="7886700" cy="4351338"/>
          </a:xfrm>
          <a:prstGeom prst="rect">
            <a:avLst/>
          </a:prstGeom>
        </p:spPr>
        <p:txBody>
          <a:bodyPr vert="eaVert"/>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25" name="日期占位符 3"/>
          <p:cNvSpPr>
            <a:spLocks noGrp="1"/>
          </p:cNvSpPr>
          <p:nvPr>
            <p:ph type="dt" sz="half" idx="2"/>
          </p:nvPr>
        </p:nvSpPr>
        <p:spPr>
          <a:xfrm>
            <a:off x="628650" y="6356350"/>
            <a:ext cx="2057400" cy="365125"/>
          </a:xfrm>
          <a:prstGeom prst="rect">
            <a:avLst/>
          </a:prstGeom>
          <a:noFill/>
          <a:ln w="9525">
            <a:noFill/>
            <a:miter/>
          </a:ln>
        </p:spPr>
        <p:txBody>
          <a:bodyPr anchor="ctr"/>
          <a:lstStyle>
            <a:lvl1pPr>
              <a:defRPr/>
            </a:lvl1pPr>
          </a:lstStyle>
          <a:p>
            <a:pPr marL="0" marR="0" indent="0" algn="l" defTabSz="914400" rtl="0" fontAlgn="base" latinLnBrk="0">
              <a:lnSpc>
                <a:spcPct val="100000"/>
              </a:lnSpc>
              <a:spcBef>
                <a:spcPct val="0"/>
              </a:spcBef>
              <a:spcAft>
                <a:spcPct val="0"/>
              </a:spcAft>
              <a:buClrTx/>
              <a:buSzTx/>
              <a:buFontTx/>
              <a:buNone/>
              <a:defRPr/>
            </a:pPr>
            <a:endParaRPr kumimoji="0" lang="zh-CN" altLang="en-US" b="0" i="0" kern="1200" cap="none" spc="0" normalizeH="0" baseline="0" noProof="1">
              <a:latin typeface="Calibri" panose="020F0502020204030204" pitchFamily="34" charset="0"/>
              <a:ea typeface="MS PGothic" panose="020B0600070205080204" pitchFamily="34" charset="-128"/>
              <a:cs typeface="+mn-cs"/>
              <a:sym typeface="Calibri" panose="020F0502020204030204" pitchFamily="34" charset="0"/>
            </a:endParaRPr>
          </a:p>
        </p:txBody>
      </p:sp>
      <p:sp>
        <p:nvSpPr>
          <p:cNvPr id="26" name="页脚占位符 4"/>
          <p:cNvSpPr>
            <a:spLocks noGrp="1"/>
          </p:cNvSpPr>
          <p:nvPr>
            <p:ph type="ftr" sz="quarter" idx="3"/>
          </p:nvPr>
        </p:nvSpPr>
        <p:spPr>
          <a:xfrm>
            <a:off x="3028950" y="6356350"/>
            <a:ext cx="3086100" cy="365125"/>
          </a:xfrm>
          <a:prstGeom prst="rect">
            <a:avLst/>
          </a:prstGeom>
          <a:noFill/>
          <a:ln w="9525">
            <a:noFill/>
            <a:miter/>
          </a:ln>
        </p:spPr>
        <p:txBody>
          <a:bodyPr anchor="ctr"/>
          <a:lstStyle>
            <a:lvl1pPr>
              <a:defRPr/>
            </a:lvl1pPr>
          </a:lstStyle>
          <a:p>
            <a:pPr marL="0" marR="0" indent="0" defTabSz="914400" rtl="0" fontAlgn="base" latinLnBrk="0">
              <a:lnSpc>
                <a:spcPct val="100000"/>
              </a:lnSpc>
              <a:spcBef>
                <a:spcPct val="0"/>
              </a:spcBef>
              <a:spcAft>
                <a:spcPct val="0"/>
              </a:spcAft>
              <a:buClrTx/>
              <a:buSzTx/>
              <a:buFontTx/>
              <a:buNone/>
              <a:defRPr/>
            </a:pPr>
            <a:endParaRPr kumimoji="0" lang="zh-CN" altLang="en-US" b="0" i="0" kern="1200" cap="none" spc="0" normalizeH="0" baseline="0" noProof="1">
              <a:latin typeface="Calibri" panose="020F0502020204030204" pitchFamily="34" charset="0"/>
              <a:ea typeface="MS PGothic" panose="020B0600070205080204" pitchFamily="34" charset="-128"/>
              <a:cs typeface="+mn-cs"/>
              <a:sym typeface="Calibri" panose="020F0502020204030204" pitchFamily="34" charset="0"/>
            </a:endParaRPr>
          </a:p>
        </p:txBody>
      </p:sp>
      <p:sp>
        <p:nvSpPr>
          <p:cNvPr id="27" name="灯片编号占位符 5"/>
          <p:cNvSpPr>
            <a:spLocks noGrp="1"/>
          </p:cNvSpPr>
          <p:nvPr>
            <p:ph type="sldNum" sz="quarter" idx="4"/>
          </p:nvPr>
        </p:nvSpPr>
        <p:spPr>
          <a:xfrm>
            <a:off x="6457950" y="6356350"/>
            <a:ext cx="2057400" cy="365125"/>
          </a:xfrm>
          <a:prstGeom prst="rect">
            <a:avLst/>
          </a:prstGeom>
          <a:noFill/>
          <a:ln w="9525">
            <a:noFill/>
            <a:miter/>
          </a:ln>
        </p:spPr>
        <p:txBody>
          <a:bodyPr vert="horz" wrap="square" lIns="91440" tIns="45720" rIns="91440" bIns="45720" numCol="1" anchor="ctr" anchorCtr="0" compatLnSpc="1"/>
          <a:lstStyle/>
          <a:p>
            <a:pPr algn="r" fontAlgn="base"/>
            <a:fld id="{9A0DB2DC-4C9A-4742-B13C-FB6460FD3503}" type="slidenum">
              <a:rPr lang="zh-CN" altLang="en-US" sz="1200" noProof="1" dirty="0">
                <a:solidFill>
                  <a:srgbClr val="898989"/>
                </a:solidFill>
                <a:latin typeface="Calibri" panose="020F0502020204030204" pitchFamily="34" charset="0"/>
                <a:ea typeface="MS PGothic" panose="020B0600070205080204" pitchFamily="34" charset="-128"/>
                <a:cs typeface="+mn-ea"/>
                <a:sym typeface="Calibri" panose="020F0502020204030204" pitchFamily="34" charset="0"/>
              </a:rPr>
              <a:t>‹#›</a:t>
            </a:fld>
            <a:endParaRPr lang="zh-CN" altLang="en-US" sz="1200" noProof="1">
              <a:solidFill>
                <a:srgbClr val="898989"/>
              </a:solidFill>
              <a:latin typeface="Calibri" panose="020F0502020204030204" pitchFamily="34" charset="0"/>
              <a:ea typeface="MS PGothic" panose="020B0600070205080204" pitchFamily="34" charset="-128"/>
              <a:sym typeface="Calibri" panose="020F0502020204030204" pitchFamily="34" charset="0"/>
            </a:endParaRPr>
          </a:p>
        </p:txBody>
      </p:sp>
    </p:spTree>
  </p:cSld>
  <p:clrMapOvr>
    <a:masterClrMapping/>
  </p:clrMapOvr>
  <p:transition>
    <p:pull/>
  </p:transition>
  <p:hf sldNum="0"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10;文本">
    <p:spTree>
      <p:nvGrpSpPr>
        <p:cNvPr id="1" name=""/>
        <p:cNvGrpSpPr/>
        <p:nvPr/>
      </p:nvGrpSpPr>
      <p:grpSpPr>
        <a:xfrm>
          <a:off x="0" y="0"/>
          <a:ext cx="0" cy="0"/>
          <a:chOff x="0" y="0"/>
          <a:chExt cx="0" cy="0"/>
        </a:xfrm>
      </p:grpSpPr>
      <p:pic>
        <p:nvPicPr>
          <p:cNvPr id="20482" name="图片 6" descr="未标题-2.png"/>
          <p:cNvPicPr>
            <a:picLocks noChangeAspect="1"/>
          </p:cNvPicPr>
          <p:nvPr userDrawn="1"/>
        </p:nvPicPr>
        <p:blipFill>
          <a:blip r:embed="rId2" cstate="print"/>
          <a:stretch>
            <a:fillRect/>
          </a:stretch>
        </p:blipFill>
        <p:spPr>
          <a:xfrm>
            <a:off x="-2335212" y="285750"/>
            <a:ext cx="5978525" cy="6000750"/>
          </a:xfrm>
          <a:prstGeom prst="rect">
            <a:avLst/>
          </a:prstGeom>
          <a:noFill/>
          <a:ln w="9525">
            <a:noFill/>
          </a:ln>
        </p:spPr>
      </p:pic>
      <p:pic>
        <p:nvPicPr>
          <p:cNvPr id="20483" name="图片 9" descr="title ground.jpg"/>
          <p:cNvPicPr>
            <a:picLocks noChangeAspect="1"/>
          </p:cNvPicPr>
          <p:nvPr userDrawn="1"/>
        </p:nvPicPr>
        <p:blipFill>
          <a:blip r:embed="rId3" cstate="print"/>
          <a:stretch>
            <a:fillRect/>
          </a:stretch>
        </p:blipFill>
        <p:spPr>
          <a:xfrm>
            <a:off x="0" y="0"/>
            <a:ext cx="9144000" cy="6858000"/>
          </a:xfrm>
          <a:prstGeom prst="rect">
            <a:avLst/>
          </a:prstGeom>
          <a:noFill/>
          <a:ln w="9525">
            <a:noFill/>
          </a:ln>
        </p:spPr>
      </p:pic>
      <p:pic>
        <p:nvPicPr>
          <p:cNvPr id="20484" name="图片 11" descr="yellow one.png"/>
          <p:cNvPicPr>
            <a:picLocks noChangeAspect="1"/>
          </p:cNvPicPr>
          <p:nvPr userDrawn="1"/>
        </p:nvPicPr>
        <p:blipFill>
          <a:blip r:embed="rId4" cstate="print"/>
          <a:stretch>
            <a:fillRect/>
          </a:stretch>
        </p:blipFill>
        <p:spPr>
          <a:xfrm>
            <a:off x="1588" y="1588"/>
            <a:ext cx="9142412" cy="6856412"/>
          </a:xfrm>
          <a:prstGeom prst="rect">
            <a:avLst/>
          </a:prstGeom>
          <a:noFill/>
          <a:ln w="9525">
            <a:noFill/>
          </a:ln>
        </p:spPr>
      </p:pic>
      <p:pic>
        <p:nvPicPr>
          <p:cNvPr id="20485" name="图片 8" descr="blue tripe.png"/>
          <p:cNvPicPr>
            <a:picLocks noChangeAspect="1"/>
          </p:cNvPicPr>
          <p:nvPr userDrawn="1"/>
        </p:nvPicPr>
        <p:blipFill>
          <a:blip r:embed="rId5" cstate="print"/>
          <a:stretch>
            <a:fillRect/>
          </a:stretch>
        </p:blipFill>
        <p:spPr>
          <a:xfrm>
            <a:off x="0" y="1588"/>
            <a:ext cx="9142413" cy="6856412"/>
          </a:xfrm>
          <a:prstGeom prst="rect">
            <a:avLst/>
          </a:prstGeom>
          <a:noFill/>
          <a:ln w="9525">
            <a:noFill/>
          </a:ln>
        </p:spPr>
      </p:pic>
      <p:pic>
        <p:nvPicPr>
          <p:cNvPr id="20486" name="图片 15" descr="blue earth.png"/>
          <p:cNvPicPr>
            <a:picLocks noChangeAspect="1"/>
          </p:cNvPicPr>
          <p:nvPr userDrawn="1"/>
        </p:nvPicPr>
        <p:blipFill>
          <a:blip r:embed="rId6" cstate="print"/>
          <a:stretch>
            <a:fillRect/>
          </a:stretch>
        </p:blipFill>
        <p:spPr>
          <a:xfrm>
            <a:off x="1588" y="0"/>
            <a:ext cx="9142412" cy="6856413"/>
          </a:xfrm>
          <a:prstGeom prst="rect">
            <a:avLst/>
          </a:prstGeom>
          <a:noFill/>
          <a:ln w="9525">
            <a:noFill/>
          </a:ln>
        </p:spPr>
      </p:pic>
      <p:sp>
        <p:nvSpPr>
          <p:cNvPr id="2" name="竖排标题 1"/>
          <p:cNvSpPr>
            <a:spLocks noGrp="1"/>
          </p:cNvSpPr>
          <p:nvPr>
            <p:ph type="title" orient="vert"/>
          </p:nvPr>
        </p:nvSpPr>
        <p:spPr>
          <a:xfrm>
            <a:off x="6543675" y="365125"/>
            <a:ext cx="1971675" cy="5811838"/>
          </a:xfrm>
          <a:prstGeom prst="rect">
            <a:avLst/>
          </a:prstGeo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628650" y="365125"/>
            <a:ext cx="5762625" cy="5811838"/>
          </a:xfrm>
          <a:prstGeom prst="rect">
            <a:avLst/>
          </a:prstGeom>
        </p:spPr>
        <p:txBody>
          <a:bodyPr vert="eaVert"/>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25" name="日期占位符 3"/>
          <p:cNvSpPr>
            <a:spLocks noGrp="1"/>
          </p:cNvSpPr>
          <p:nvPr>
            <p:ph type="dt" sz="half" idx="2"/>
          </p:nvPr>
        </p:nvSpPr>
        <p:spPr>
          <a:xfrm>
            <a:off x="628650" y="6356350"/>
            <a:ext cx="2057400" cy="365125"/>
          </a:xfrm>
          <a:prstGeom prst="rect">
            <a:avLst/>
          </a:prstGeom>
          <a:noFill/>
          <a:ln w="9525">
            <a:noFill/>
            <a:miter/>
          </a:ln>
        </p:spPr>
        <p:txBody>
          <a:bodyPr anchor="ctr"/>
          <a:lstStyle>
            <a:lvl1pPr>
              <a:defRPr/>
            </a:lvl1pPr>
          </a:lstStyle>
          <a:p>
            <a:pPr marL="0" marR="0" indent="0" algn="l" defTabSz="914400" rtl="0" fontAlgn="base" latinLnBrk="0">
              <a:lnSpc>
                <a:spcPct val="100000"/>
              </a:lnSpc>
              <a:spcBef>
                <a:spcPct val="0"/>
              </a:spcBef>
              <a:spcAft>
                <a:spcPct val="0"/>
              </a:spcAft>
              <a:buClrTx/>
              <a:buSzTx/>
              <a:buFontTx/>
              <a:buNone/>
              <a:defRPr/>
            </a:pPr>
            <a:endParaRPr kumimoji="0" lang="zh-CN" altLang="en-US" b="0" i="0" kern="1200" cap="none" spc="0" normalizeH="0" baseline="0" noProof="1">
              <a:latin typeface="Calibri" panose="020F0502020204030204" pitchFamily="34" charset="0"/>
              <a:ea typeface="MS PGothic" panose="020B0600070205080204" pitchFamily="34" charset="-128"/>
              <a:cs typeface="+mn-cs"/>
              <a:sym typeface="Calibri" panose="020F0502020204030204" pitchFamily="34" charset="0"/>
            </a:endParaRPr>
          </a:p>
        </p:txBody>
      </p:sp>
      <p:sp>
        <p:nvSpPr>
          <p:cNvPr id="26" name="页脚占位符 4"/>
          <p:cNvSpPr>
            <a:spLocks noGrp="1"/>
          </p:cNvSpPr>
          <p:nvPr>
            <p:ph type="ftr" sz="quarter" idx="3"/>
          </p:nvPr>
        </p:nvSpPr>
        <p:spPr>
          <a:xfrm>
            <a:off x="3028950" y="6356350"/>
            <a:ext cx="3086100" cy="365125"/>
          </a:xfrm>
          <a:prstGeom prst="rect">
            <a:avLst/>
          </a:prstGeom>
          <a:noFill/>
          <a:ln w="9525">
            <a:noFill/>
            <a:miter/>
          </a:ln>
        </p:spPr>
        <p:txBody>
          <a:bodyPr anchor="ctr"/>
          <a:lstStyle>
            <a:lvl1pPr>
              <a:defRPr/>
            </a:lvl1pPr>
          </a:lstStyle>
          <a:p>
            <a:pPr marL="0" marR="0" indent="0" defTabSz="914400" rtl="0" fontAlgn="base" latinLnBrk="0">
              <a:lnSpc>
                <a:spcPct val="100000"/>
              </a:lnSpc>
              <a:spcBef>
                <a:spcPct val="0"/>
              </a:spcBef>
              <a:spcAft>
                <a:spcPct val="0"/>
              </a:spcAft>
              <a:buClrTx/>
              <a:buSzTx/>
              <a:buFontTx/>
              <a:buNone/>
              <a:defRPr/>
            </a:pPr>
            <a:endParaRPr kumimoji="0" lang="zh-CN" altLang="en-US" b="0" i="0" kern="1200" cap="none" spc="0" normalizeH="0" baseline="0" noProof="1">
              <a:latin typeface="Calibri" panose="020F0502020204030204" pitchFamily="34" charset="0"/>
              <a:ea typeface="MS PGothic" panose="020B0600070205080204" pitchFamily="34" charset="-128"/>
              <a:cs typeface="+mn-cs"/>
              <a:sym typeface="Calibri" panose="020F0502020204030204" pitchFamily="34" charset="0"/>
            </a:endParaRPr>
          </a:p>
        </p:txBody>
      </p:sp>
      <p:sp>
        <p:nvSpPr>
          <p:cNvPr id="27" name="灯片编号占位符 5"/>
          <p:cNvSpPr>
            <a:spLocks noGrp="1"/>
          </p:cNvSpPr>
          <p:nvPr>
            <p:ph type="sldNum" sz="quarter" idx="4"/>
          </p:nvPr>
        </p:nvSpPr>
        <p:spPr>
          <a:xfrm>
            <a:off x="6457950" y="6356350"/>
            <a:ext cx="2057400" cy="365125"/>
          </a:xfrm>
          <a:prstGeom prst="rect">
            <a:avLst/>
          </a:prstGeom>
          <a:noFill/>
          <a:ln w="9525">
            <a:noFill/>
            <a:miter/>
          </a:ln>
        </p:spPr>
        <p:txBody>
          <a:bodyPr vert="horz" wrap="square" lIns="91440" tIns="45720" rIns="91440" bIns="45720" numCol="1" anchor="ctr" anchorCtr="0" compatLnSpc="1"/>
          <a:lstStyle/>
          <a:p>
            <a:pPr algn="r" fontAlgn="base"/>
            <a:fld id="{9A0DB2DC-4C9A-4742-B13C-FB6460FD3503}" type="slidenum">
              <a:rPr lang="zh-CN" altLang="en-US" sz="1200" noProof="1" dirty="0">
                <a:solidFill>
                  <a:srgbClr val="898989"/>
                </a:solidFill>
                <a:latin typeface="Calibri" panose="020F0502020204030204" pitchFamily="34" charset="0"/>
                <a:ea typeface="MS PGothic" panose="020B0600070205080204" pitchFamily="34" charset="-128"/>
                <a:cs typeface="+mn-ea"/>
                <a:sym typeface="Calibri" panose="020F0502020204030204" pitchFamily="34" charset="0"/>
              </a:rPr>
              <a:t>‹#›</a:t>
            </a:fld>
            <a:endParaRPr lang="zh-CN" altLang="en-US" sz="1200" noProof="1">
              <a:solidFill>
                <a:srgbClr val="898989"/>
              </a:solidFill>
              <a:latin typeface="Calibri" panose="020F0502020204030204" pitchFamily="34" charset="0"/>
              <a:ea typeface="MS PGothic" panose="020B0600070205080204" pitchFamily="34" charset="-128"/>
              <a:sym typeface="Calibri" panose="020F0502020204030204" pitchFamily="34" charset="0"/>
            </a:endParaRPr>
          </a:p>
        </p:txBody>
      </p:sp>
    </p:spTree>
  </p:cSld>
  <p:clrMapOvr>
    <a:masterClrMapping/>
  </p:clrMapOvr>
  <p:transition>
    <p:pull/>
  </p:transition>
  <p:hf sldNum="0"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12" name="灯片编号占位符 2"/>
          <p:cNvSpPr>
            <a:spLocks noGrp="1"/>
          </p:cNvSpPr>
          <p:nvPr>
            <p:ph type="sldNum" sz="quarter" idx="4"/>
          </p:nvPr>
        </p:nvSpPr>
        <p:spPr>
          <a:xfrm>
            <a:off x="4427538" y="6421438"/>
            <a:ext cx="504825" cy="365125"/>
          </a:xfrm>
          <a:prstGeom prst="rect">
            <a:avLst/>
          </a:prstGeom>
        </p:spPr>
        <p:txBody>
          <a:bodyPr vert="horz" wrap="square" lIns="91440" tIns="45720" rIns="91440" bIns="45720" numCol="1" anchor="t" anchorCtr="0" compatLnSpc="1"/>
          <a:lstStyle/>
          <a:p>
            <a:pPr eaLnBrk="1" fontAlgn="base" hangingPunct="1"/>
            <a:fld id="{9A0DB2DC-4C9A-4742-B13C-FB6460FD3503}" type="slidenum">
              <a:rPr lang="zh-CN" altLang="en-US" noProof="1" dirty="0">
                <a:latin typeface="Arial" panose="020B0604020202020204" pitchFamily="34" charset="0"/>
                <a:ea typeface="宋体" panose="02010600030101010101" pitchFamily="2" charset="-122"/>
                <a:cs typeface="+mn-ea"/>
              </a:rPr>
              <a:t>‹#›</a:t>
            </a:fld>
            <a:endParaRPr lang="zh-CN" altLang="en-US" noProof="1"/>
          </a:p>
        </p:txBody>
      </p:sp>
    </p:spTree>
  </p:cSld>
  <p:clrMapOvr>
    <a:masterClrMapping/>
  </p:clrMapOvr>
  <p:transition>
    <p:pull/>
  </p:transition>
  <p:hf sldNum="0" hdr="0" ftr="0" dt="0"/>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
        <p:nvSpPr>
          <p:cNvPr id="10" name="文本框 9"/>
          <p:cNvSpPr txBox="1">
            <a:spLocks noChangeArrowheads="1"/>
          </p:cNvSpPr>
          <p:nvPr/>
        </p:nvSpPr>
        <p:spPr bwMode="auto">
          <a:xfrm>
            <a:off x="1260475" y="404813"/>
            <a:ext cx="77041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3600" b="1" i="0" u="none" strike="noStrike" kern="1200" cap="none" spc="0" normalizeH="0" baseline="0" noProof="0" dirty="0" smtClean="0">
                <a:ln>
                  <a:noFill/>
                </a:ln>
                <a:solidFill>
                  <a:srgbClr val="052E65"/>
                </a:solidFill>
                <a:effectLst/>
                <a:uLnTx/>
                <a:uFillTx/>
                <a:latin typeface="黑体" panose="02010609060101010101" pitchFamily="49" charset="-122"/>
                <a:ea typeface="黑体" panose="02010609060101010101" pitchFamily="49" charset="-122"/>
                <a:cs typeface="+mn-cs"/>
              </a:rPr>
              <a:t>一、中国博士后科学基金简介</a:t>
            </a:r>
          </a:p>
        </p:txBody>
      </p:sp>
      <p:sp>
        <p:nvSpPr>
          <p:cNvPr id="11" name="灯片编号占位符 2"/>
          <p:cNvSpPr>
            <a:spLocks noGrp="1"/>
          </p:cNvSpPr>
          <p:nvPr>
            <p:ph type="sldNum" sz="quarter" idx="4"/>
          </p:nvPr>
        </p:nvSpPr>
        <p:spPr>
          <a:xfrm>
            <a:off x="4468813" y="6381750"/>
            <a:ext cx="504825" cy="365125"/>
          </a:xfrm>
          <a:prstGeom prst="rect">
            <a:avLst/>
          </a:prstGeom>
        </p:spPr>
        <p:txBody>
          <a:bodyPr vert="horz" wrap="square" lIns="91440" tIns="45720" rIns="91440" bIns="45720" numCol="1" anchor="t" anchorCtr="0" compatLnSpc="1"/>
          <a:lstStyle/>
          <a:p>
            <a:pPr eaLnBrk="1" fontAlgn="base" hangingPunct="1"/>
            <a:fld id="{9A0DB2DC-4C9A-4742-B13C-FB6460FD3503}" type="slidenum">
              <a:rPr lang="zh-CN" altLang="en-US" noProof="1" dirty="0">
                <a:latin typeface="Arial" panose="020B0604020202020204" pitchFamily="34" charset="0"/>
                <a:ea typeface="宋体" panose="02010600030101010101" pitchFamily="2" charset="-122"/>
                <a:cs typeface="+mn-ea"/>
              </a:rPr>
              <a:t>‹#›</a:t>
            </a:fld>
            <a:endParaRPr lang="zh-CN" altLang="en-US" noProof="1"/>
          </a:p>
        </p:txBody>
      </p:sp>
    </p:spTree>
  </p:cSld>
  <p:clrMapOvr>
    <a:masterClrMapping/>
  </p:clrMapOvr>
  <p:transition>
    <p:pull/>
  </p:transition>
  <p:hf sldNum="0" hdr="0" ftr="0" dt="0"/>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1_自定义版式">
    <p:spTree>
      <p:nvGrpSpPr>
        <p:cNvPr id="1" name=""/>
        <p:cNvGrpSpPr/>
        <p:nvPr/>
      </p:nvGrpSpPr>
      <p:grpSpPr>
        <a:xfrm>
          <a:off x="0" y="0"/>
          <a:ext cx="0" cy="0"/>
          <a:chOff x="0" y="0"/>
          <a:chExt cx="0" cy="0"/>
        </a:xfrm>
      </p:grpSpPr>
      <p:sp>
        <p:nvSpPr>
          <p:cNvPr id="10" name="文本框 9"/>
          <p:cNvSpPr txBox="1">
            <a:spLocks noChangeArrowheads="1"/>
          </p:cNvSpPr>
          <p:nvPr/>
        </p:nvSpPr>
        <p:spPr bwMode="auto">
          <a:xfrm>
            <a:off x="1152525" y="334963"/>
            <a:ext cx="781208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3600" b="1" i="0" u="none" strike="noStrike" kern="1200" cap="none" spc="0" normalizeH="0" baseline="0" noProof="0" dirty="0" smtClean="0">
                <a:ln>
                  <a:noFill/>
                </a:ln>
                <a:solidFill>
                  <a:srgbClr val="052E65"/>
                </a:solidFill>
                <a:effectLst/>
                <a:uLnTx/>
                <a:uFillTx/>
                <a:latin typeface="黑体" panose="02010609060101010101" pitchFamily="49" charset="-122"/>
                <a:ea typeface="黑体" panose="02010609060101010101" pitchFamily="49" charset="-122"/>
                <a:cs typeface="+mn-cs"/>
              </a:rPr>
              <a:t>二、基金资助工作的组织</a:t>
            </a:r>
          </a:p>
        </p:txBody>
      </p:sp>
      <p:sp>
        <p:nvSpPr>
          <p:cNvPr id="11" name="灯片编号占位符 2"/>
          <p:cNvSpPr>
            <a:spLocks noGrp="1"/>
          </p:cNvSpPr>
          <p:nvPr>
            <p:ph type="sldNum" sz="quarter" idx="4"/>
          </p:nvPr>
        </p:nvSpPr>
        <p:spPr>
          <a:xfrm>
            <a:off x="971550" y="6303963"/>
            <a:ext cx="863600" cy="365125"/>
          </a:xfrm>
          <a:prstGeom prst="rect">
            <a:avLst/>
          </a:prstGeom>
        </p:spPr>
        <p:txBody>
          <a:bodyPr vert="horz" wrap="square" lIns="91440" tIns="45720" rIns="91440" bIns="45720" numCol="1" anchor="t" anchorCtr="0" compatLnSpc="1"/>
          <a:lstStyle/>
          <a:p>
            <a:pPr eaLnBrk="1" fontAlgn="base" hangingPunct="1"/>
            <a:fld id="{9A0DB2DC-4C9A-4742-B13C-FB6460FD3503}" type="slidenum">
              <a:rPr lang="zh-CN" altLang="en-US" noProof="1" dirty="0">
                <a:latin typeface="Arial" panose="020B0604020202020204" pitchFamily="34" charset="0"/>
                <a:ea typeface="宋体" panose="02010600030101010101" pitchFamily="2" charset="-122"/>
                <a:cs typeface="+mn-ea"/>
              </a:rPr>
              <a:t>‹#›</a:t>
            </a:fld>
            <a:endParaRPr lang="zh-CN" altLang="en-US" noProof="1"/>
          </a:p>
        </p:txBody>
      </p:sp>
    </p:spTree>
  </p:cSld>
  <p:clrMapOvr>
    <a:masterClrMapping/>
  </p:clrMapOvr>
  <p:transition>
    <p:pull/>
  </p:transition>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a:prstGeom prst="rect">
            <a:avLst/>
          </a:prstGeo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629841" y="1681163"/>
            <a:ext cx="3868340"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fontAlgn="base"/>
            <a:r>
              <a:rPr lang="zh-CN" altLang="en-US" strike="noStrike" noProof="1" smtClean="0"/>
              <a:t>单击此处编辑母版文本样式</a:t>
            </a:r>
          </a:p>
        </p:txBody>
      </p:sp>
      <p:sp>
        <p:nvSpPr>
          <p:cNvPr id="4" name="内容占位符 3"/>
          <p:cNvSpPr>
            <a:spLocks noGrp="1"/>
          </p:cNvSpPr>
          <p:nvPr>
            <p:ph sz="half" idx="2"/>
          </p:nvPr>
        </p:nvSpPr>
        <p:spPr>
          <a:xfrm>
            <a:off x="629841" y="2505075"/>
            <a:ext cx="3868340" cy="3684588"/>
          </a:xfrm>
          <a:prstGeom prst="rect">
            <a:avLst/>
          </a:prstGeom>
        </p:spPr>
        <p:txBody>
          <a:body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29150" y="1681163"/>
            <a:ext cx="3887391"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fontAlgn="base"/>
            <a:r>
              <a:rPr lang="zh-CN" altLang="en-US" strike="noStrike" noProof="1" smtClean="0"/>
              <a:t>单击此处编辑母版文本样式</a:t>
            </a:r>
          </a:p>
        </p:txBody>
      </p:sp>
      <p:sp>
        <p:nvSpPr>
          <p:cNvPr id="6" name="内容占位符 5"/>
          <p:cNvSpPr>
            <a:spLocks noGrp="1"/>
          </p:cNvSpPr>
          <p:nvPr>
            <p:ph sz="quarter" idx="4"/>
          </p:nvPr>
        </p:nvSpPr>
        <p:spPr>
          <a:xfrm>
            <a:off x="4629150" y="2505075"/>
            <a:ext cx="3887391" cy="3684588"/>
          </a:xfrm>
          <a:prstGeom prst="rect">
            <a:avLst/>
          </a:prstGeom>
        </p:spPr>
        <p:txBody>
          <a:body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MS PGothic" panose="020B0600070205080204" pitchFamily="34" charset="-128"/>
              <a:cs typeface="+mn-cs"/>
              <a:sym typeface="Calibri" panose="020F0502020204030204" pitchFamily="34" charset="0"/>
            </a:endParaRPr>
          </a:p>
        </p:txBody>
      </p:sp>
      <p:sp>
        <p:nvSpPr>
          <p:cNvPr id="8" name="页脚占位符 7"/>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MS PGothic" panose="020B0600070205080204" pitchFamily="34" charset="-128"/>
              <a:cs typeface="+mn-cs"/>
              <a:sym typeface="Calibri" panose="020F0502020204030204" pitchFamily="34" charset="0"/>
            </a:endParaRPr>
          </a:p>
        </p:txBody>
      </p:sp>
      <p:sp>
        <p:nvSpPr>
          <p:cNvPr id="9" name="灯片编号占位符 8"/>
          <p:cNvSpPr>
            <a:spLocks noGrp="1"/>
          </p:cNvSpPr>
          <p:nvPr>
            <p:ph type="sldNum" sz="quarter" idx="12"/>
          </p:nvPr>
        </p:nvSpPr>
        <p:spPr/>
        <p:txBody>
          <a:bodyPr/>
          <a:lstStyle/>
          <a:p>
            <a:pPr lvl="0" algn="r" eaLnBrk="1" fontAlgn="base" hangingPunct="1"/>
            <a:fld id="{9A0DB2DC-4C9A-4742-B13C-FB6460FD3503}" type="slidenum">
              <a:rPr lang="en-US" altLang="en-US" sz="1200" strike="noStrike" noProof="1" dirty="0">
                <a:solidFill>
                  <a:srgbClr val="898989"/>
                </a:solidFill>
                <a:latin typeface="Calibri" panose="020F0502020204030204" pitchFamily="34" charset="0"/>
                <a:ea typeface="MS PGothic" panose="020B0600070205080204" pitchFamily="34" charset="-128"/>
                <a:cs typeface="+mn-ea"/>
                <a:sym typeface="Calibri" panose="020F0502020204030204" pitchFamily="34" charset="0"/>
              </a:rPr>
              <a:t>‹#›</a:t>
            </a:fld>
            <a:endParaRPr lang="zh-CN" altLang="en-US" sz="1200" strike="noStrike" noProof="1">
              <a:solidFill>
                <a:srgbClr val="898989"/>
              </a:solidFill>
              <a:latin typeface="Calibri" panose="020F0502020204030204" pitchFamily="34" charset="0"/>
              <a:ea typeface="MS PGothic" panose="020B0600070205080204" pitchFamily="34" charset="-128"/>
              <a:sym typeface="Calibri" panose="020F0502020204030204" pitchFamily="34" charset="0"/>
            </a:endParaRPr>
          </a:p>
        </p:txBody>
      </p:sp>
    </p:spTree>
  </p:cSld>
  <p:clrMapOvr>
    <a:masterClrMapping/>
  </p:clrMapOvr>
  <p:transition>
    <p:pull/>
  </p:transition>
  <p:hf sldNum="0" hdr="0" ftr="0" dt="0"/>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2_自定义版式">
    <p:spTree>
      <p:nvGrpSpPr>
        <p:cNvPr id="1" name=""/>
        <p:cNvGrpSpPr/>
        <p:nvPr/>
      </p:nvGrpSpPr>
      <p:grpSpPr>
        <a:xfrm>
          <a:off x="0" y="0"/>
          <a:ext cx="0" cy="0"/>
          <a:chOff x="0" y="0"/>
          <a:chExt cx="0" cy="0"/>
        </a:xfrm>
      </p:grpSpPr>
      <p:sp>
        <p:nvSpPr>
          <p:cNvPr id="10" name="文本框 9"/>
          <p:cNvSpPr txBox="1">
            <a:spLocks noChangeArrowheads="1"/>
          </p:cNvSpPr>
          <p:nvPr/>
        </p:nvSpPr>
        <p:spPr bwMode="auto">
          <a:xfrm>
            <a:off x="971550" y="333375"/>
            <a:ext cx="81724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3600" b="1" i="0" u="none" strike="noStrike" kern="1200" cap="none" spc="0" normalizeH="0" baseline="0" noProof="0" dirty="0" smtClean="0">
                <a:ln>
                  <a:noFill/>
                </a:ln>
                <a:solidFill>
                  <a:srgbClr val="052E65"/>
                </a:solidFill>
                <a:effectLst/>
                <a:uLnTx/>
                <a:uFillTx/>
                <a:latin typeface="黑体" panose="02010609060101010101" pitchFamily="49" charset="-122"/>
                <a:ea typeface="黑体" panose="02010609060101010101" pitchFamily="49" charset="-122"/>
                <a:cs typeface="+mn-cs"/>
              </a:rPr>
              <a:t>三、中国博士后科学基金管理信息系统</a:t>
            </a:r>
          </a:p>
        </p:txBody>
      </p:sp>
      <p:sp>
        <p:nvSpPr>
          <p:cNvPr id="11" name="灯片编号占位符 2"/>
          <p:cNvSpPr>
            <a:spLocks noGrp="1"/>
          </p:cNvSpPr>
          <p:nvPr>
            <p:ph type="sldNum" sz="quarter" idx="4"/>
          </p:nvPr>
        </p:nvSpPr>
        <p:spPr>
          <a:xfrm>
            <a:off x="4500563" y="6381750"/>
            <a:ext cx="2057400" cy="365125"/>
          </a:xfrm>
          <a:prstGeom prst="rect">
            <a:avLst/>
          </a:prstGeom>
        </p:spPr>
        <p:txBody>
          <a:bodyPr vert="horz" wrap="square" lIns="91440" tIns="45720" rIns="91440" bIns="45720" numCol="1" anchor="t" anchorCtr="0" compatLnSpc="1"/>
          <a:lstStyle/>
          <a:p>
            <a:pPr eaLnBrk="1" fontAlgn="base" hangingPunct="1"/>
            <a:fld id="{9A0DB2DC-4C9A-4742-B13C-FB6460FD3503}" type="slidenum">
              <a:rPr lang="zh-CN" altLang="en-US" noProof="1" dirty="0">
                <a:latin typeface="Arial" panose="020B0604020202020204" pitchFamily="34" charset="0"/>
                <a:ea typeface="宋体" panose="02010600030101010101" pitchFamily="2" charset="-122"/>
                <a:cs typeface="+mn-ea"/>
              </a:rPr>
              <a:t>‹#›</a:t>
            </a:fld>
            <a:endParaRPr lang="zh-CN" altLang="en-US" noProof="1"/>
          </a:p>
        </p:txBody>
      </p:sp>
    </p:spTree>
  </p:cSld>
  <p:clrMapOvr>
    <a:masterClrMapping/>
  </p:clrMapOvr>
  <p:transition>
    <p:pull/>
  </p:transition>
  <p:hf sldNum="0" hdr="0" ftr="0" dt="0"/>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p:cSld name="标题幻灯片">
    <p:spTree>
      <p:nvGrpSpPr>
        <p:cNvPr id="1" name=""/>
        <p:cNvGrpSpPr/>
        <p:nvPr/>
      </p:nvGrpSpPr>
      <p:grpSpPr>
        <a:xfrm>
          <a:off x="0" y="0"/>
          <a:ext cx="0" cy="0"/>
          <a:chOff x="0" y="0"/>
          <a:chExt cx="0" cy="0"/>
        </a:xfrm>
      </p:grpSpPr>
      <p:pic>
        <p:nvPicPr>
          <p:cNvPr id="10" name="图片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48856"/>
          </a:xfrm>
          <a:prstGeom prst="rect">
            <a:avLst/>
          </a:prstGeom>
        </p:spPr>
      </p:pic>
      <p:sp>
        <p:nvSpPr>
          <p:cNvPr id="3" name="KSO_CT2"/>
          <p:cNvSpPr>
            <a:spLocks noGrp="1"/>
          </p:cNvSpPr>
          <p:nvPr>
            <p:ph type="subTitle" idx="1" hasCustomPrompt="1"/>
          </p:nvPr>
        </p:nvSpPr>
        <p:spPr>
          <a:xfrm>
            <a:off x="231249" y="2503751"/>
            <a:ext cx="6359124" cy="467211"/>
          </a:xfrm>
          <a:noFill/>
        </p:spPr>
        <p:txBody>
          <a:bodyPr>
            <a:normAutofit/>
          </a:bodyPr>
          <a:lstStyle>
            <a:lvl1pPr marL="0" indent="0" algn="ctr">
              <a:buNone/>
              <a:defRPr sz="2000">
                <a:solidFill>
                  <a:schemeClr val="accent2">
                    <a:lumMod val="75000"/>
                  </a:schemeClr>
                </a:solidFill>
                <a:effectLs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dirty="0" smtClean="0"/>
              <a:t>单击此处添加您的副标题</a:t>
            </a:r>
          </a:p>
        </p:txBody>
      </p:sp>
      <p:sp>
        <p:nvSpPr>
          <p:cNvPr id="7" name="KSO_CT1"/>
          <p:cNvSpPr>
            <a:spLocks noGrp="1"/>
          </p:cNvSpPr>
          <p:nvPr>
            <p:ph type="title" hasCustomPrompt="1"/>
          </p:nvPr>
        </p:nvSpPr>
        <p:spPr>
          <a:xfrm>
            <a:off x="231249" y="1070519"/>
            <a:ext cx="6359124" cy="1363187"/>
          </a:xfrm>
        </p:spPr>
        <p:txBody>
          <a:bodyPr>
            <a:normAutofit/>
          </a:bodyPr>
          <a:lstStyle>
            <a:lvl1pPr algn="ctr">
              <a:defRPr sz="3200">
                <a:gradFill flip="none" rotWithShape="1">
                  <a:gsLst>
                    <a:gs pos="34000">
                      <a:schemeClr val="accent2"/>
                    </a:gs>
                    <a:gs pos="1000">
                      <a:schemeClr val="accent1"/>
                    </a:gs>
                    <a:gs pos="97248">
                      <a:schemeClr val="accent3"/>
                    </a:gs>
                    <a:gs pos="67000">
                      <a:schemeClr val="accent5"/>
                    </a:gs>
                  </a:gsLst>
                  <a:lin ang="0" scaled="1"/>
                  <a:tileRect/>
                </a:gradFill>
                <a:effectLst/>
              </a:defRPr>
            </a:lvl1pPr>
          </a:lstStyle>
          <a:p>
            <a:r>
              <a:rPr lang="zh-CN" altLang="en-US" dirty="0" smtClean="0"/>
              <a:t>单击此处添加您的标题</a:t>
            </a:r>
            <a:endParaRPr lang="zh-CN" altLang="en-US" dirty="0"/>
          </a:p>
        </p:txBody>
      </p:sp>
      <p:sp>
        <p:nvSpPr>
          <p:cNvPr id="2" name="日期占位符 1"/>
          <p:cNvSpPr>
            <a:spLocks noGrp="1"/>
          </p:cNvSpPr>
          <p:nvPr>
            <p:ph type="dt" sz="half" idx="10"/>
          </p:nvPr>
        </p:nvSpPr>
        <p:spPr/>
        <p:txBody>
          <a:bodyPr/>
          <a:lstStyle/>
          <a:p>
            <a:fld id="{FD6A0D47-0236-4A71-8B93-0C2C8F83ABBC}" type="datetimeFigureOut">
              <a:rPr lang="zh-CN" altLang="en-US" smtClean="0"/>
              <a:t>2017/5/16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D75BA133-AB96-4B5A-9DB7-AAFAFDF92353}" type="slidenum">
              <a:rPr lang="zh-CN" altLang="en-US" smtClean="0"/>
              <a:t>‹#›</a:t>
            </a:fld>
            <a:endParaRPr lang="zh-CN" altLang="en-US"/>
          </a:p>
        </p:txBody>
      </p:sp>
    </p:spTree>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KSO_BT1"/>
          <p:cNvSpPr>
            <a:spLocks noGrp="1"/>
          </p:cNvSpPr>
          <p:nvPr>
            <p:ph type="title"/>
          </p:nvPr>
        </p:nvSpPr>
        <p:spPr>
          <a:xfrm>
            <a:off x="418500" y="366953"/>
            <a:ext cx="8291700" cy="774000"/>
          </a:xfrm>
        </p:spPr>
        <p:txBody>
          <a:bodyPr/>
          <a:lstStyle>
            <a:lvl1pPr algn="ctr">
              <a:defRPr>
                <a:solidFill>
                  <a:schemeClr val="accent1"/>
                </a:solidFill>
              </a:defRPr>
            </a:lvl1pPr>
          </a:lstStyle>
          <a:p>
            <a:r>
              <a:rPr lang="zh-CN" altLang="en-US" dirty="0" smtClean="0"/>
              <a:t>单击此处编辑母版标题样式</a:t>
            </a:r>
            <a:endParaRPr lang="en-US" dirty="0"/>
          </a:p>
        </p:txBody>
      </p:sp>
      <p:sp>
        <p:nvSpPr>
          <p:cNvPr id="3" name="KSO_BC1"/>
          <p:cNvSpPr>
            <a:spLocks noGrp="1"/>
          </p:cNvSpPr>
          <p:nvPr>
            <p:ph idx="1"/>
          </p:nvPr>
        </p:nvSpPr>
        <p:spPr>
          <a:xfrm>
            <a:off x="419100" y="3060700"/>
            <a:ext cx="8291101" cy="3001701"/>
          </a:xfrm>
        </p:spPr>
        <p:txBody>
          <a:bodyPr>
            <a:normAutofit/>
          </a:bodyPr>
          <a:lstStyle>
            <a:lvl1pPr marL="0" indent="-135255" algn="l">
              <a:buClrTx/>
              <a:buSzPct val="100000"/>
              <a:buFont typeface="Arial" panose="020B0604020202020204" pitchFamily="34" charset="0"/>
              <a:buChar char="•"/>
              <a:defRPr sz="2400">
                <a:solidFill>
                  <a:srgbClr val="3F3F3F"/>
                </a:solidFill>
              </a:defRPr>
            </a:lvl1pPr>
            <a:lvl2pPr marL="269875" indent="-135255" algn="l">
              <a:buClrTx/>
              <a:buFont typeface="Arial" panose="020B0604020202020204" pitchFamily="34" charset="0"/>
              <a:buChar char="•"/>
              <a:defRPr sz="2000">
                <a:solidFill>
                  <a:srgbClr val="3F3F3F"/>
                </a:solidFill>
              </a:defRPr>
            </a:lvl2pPr>
            <a:lvl3pPr marL="405130" indent="-135255">
              <a:defRPr/>
            </a:lvl3pPr>
            <a:lvl4pPr marL="539750" indent="-135255">
              <a:defRPr/>
            </a:lvl4pPr>
            <a:lvl5pPr marL="675005" indent="-135255">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日期占位符 3"/>
          <p:cNvSpPr>
            <a:spLocks noGrp="1"/>
          </p:cNvSpPr>
          <p:nvPr>
            <p:ph type="dt" sz="half" idx="10"/>
          </p:nvPr>
        </p:nvSpPr>
        <p:spPr/>
        <p:txBody>
          <a:bodyPr/>
          <a:lstStyle/>
          <a:p>
            <a:fld id="{FD6A0D47-0236-4A71-8B93-0C2C8F83ABBC}" type="datetimeFigureOut">
              <a:rPr lang="zh-CN" altLang="en-US" smtClean="0"/>
              <a:t>2017/5/16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75BA133-AB96-4B5A-9DB7-AAFAFDF92353}" type="slidenum">
              <a:rPr lang="zh-CN" altLang="en-US" smtClean="0"/>
              <a:t>‹#›</a:t>
            </a:fld>
            <a:endParaRPr lang="zh-CN" altLang="en-US"/>
          </a:p>
        </p:txBody>
      </p:sp>
    </p:spTree>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KSO_ST1"/>
          <p:cNvSpPr>
            <a:spLocks noGrp="1"/>
          </p:cNvSpPr>
          <p:nvPr>
            <p:ph type="title" hasCustomPrompt="1"/>
          </p:nvPr>
        </p:nvSpPr>
        <p:spPr>
          <a:xfrm>
            <a:off x="1187054" y="1822451"/>
            <a:ext cx="6769893" cy="1235075"/>
          </a:xfrm>
        </p:spPr>
        <p:txBody>
          <a:bodyPr anchor="b">
            <a:normAutofit/>
          </a:bodyPr>
          <a:lstStyle>
            <a:lvl1pPr algn="ctr">
              <a:defRPr sz="3200">
                <a:gradFill>
                  <a:gsLst>
                    <a:gs pos="34000">
                      <a:schemeClr val="accent2"/>
                    </a:gs>
                    <a:gs pos="1000">
                      <a:schemeClr val="accent1"/>
                    </a:gs>
                    <a:gs pos="97248">
                      <a:schemeClr val="accent3"/>
                    </a:gs>
                    <a:gs pos="67000">
                      <a:schemeClr val="accent5"/>
                    </a:gs>
                  </a:gsLst>
                  <a:lin ang="0" scaled="1"/>
                </a:gradFill>
                <a:effectLst/>
              </a:defRPr>
            </a:lvl1pPr>
          </a:lstStyle>
          <a:p>
            <a:r>
              <a:rPr lang="zh-CN" altLang="en-US" dirty="0" smtClean="0"/>
              <a:t>此处添加您的标题</a:t>
            </a:r>
            <a:endParaRPr lang="en-US" dirty="0"/>
          </a:p>
        </p:txBody>
      </p:sp>
      <p:sp>
        <p:nvSpPr>
          <p:cNvPr id="3" name="KSO_ST2"/>
          <p:cNvSpPr>
            <a:spLocks noGrp="1"/>
          </p:cNvSpPr>
          <p:nvPr>
            <p:ph type="body" idx="1" hasCustomPrompt="1"/>
          </p:nvPr>
        </p:nvSpPr>
        <p:spPr>
          <a:xfrm>
            <a:off x="1187054" y="3125432"/>
            <a:ext cx="6769892" cy="633767"/>
          </a:xfrm>
          <a:prstGeom prst="rect">
            <a:avLst/>
          </a:prstGeom>
          <a:blipFill dpi="0" rotWithShape="1">
            <a:blip r:embed="rId2" cstate="print"/>
            <a:srcRect/>
            <a:stretch>
              <a:fillRect t="-2000"/>
            </a:stretch>
          </a:blipFill>
        </p:spPr>
        <p:txBody>
          <a:bodyPr anchor="ctr">
            <a:normAutofit/>
          </a:bodyPr>
          <a:lstStyle>
            <a:lvl1pPr marL="0" indent="0" algn="ctr">
              <a:buNone/>
              <a:defRPr sz="2400">
                <a:solidFill>
                  <a:schemeClr val="bg2">
                    <a:lumMod val="50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r>
              <a:rPr lang="zh-CN" altLang="en-US" dirty="0" smtClean="0"/>
              <a:t>单击此处添加您的副标题</a:t>
            </a:r>
            <a:endParaRPr lang="en-US" altLang="zh-CN" dirty="0"/>
          </a:p>
        </p:txBody>
      </p:sp>
      <p:sp>
        <p:nvSpPr>
          <p:cNvPr id="4" name="日期占位符 3"/>
          <p:cNvSpPr>
            <a:spLocks noGrp="1"/>
          </p:cNvSpPr>
          <p:nvPr>
            <p:ph type="dt" sz="half" idx="10"/>
          </p:nvPr>
        </p:nvSpPr>
        <p:spPr/>
        <p:txBody>
          <a:bodyPr/>
          <a:lstStyle/>
          <a:p>
            <a:fld id="{FD6A0D47-0236-4A71-8B93-0C2C8F83ABBC}" type="datetimeFigureOut">
              <a:rPr lang="zh-CN" altLang="en-US" smtClean="0"/>
              <a:t>2017/5/16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75BA133-AB96-4B5A-9DB7-AAFAFDF92353}" type="slidenum">
              <a:rPr lang="zh-CN" altLang="en-US" smtClean="0"/>
              <a:t>‹#›</a:t>
            </a:fld>
            <a:endParaRPr lang="zh-CN" alt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KSO_BT1"/>
          <p:cNvSpPr>
            <a:spLocks noGrp="1"/>
          </p:cNvSpPr>
          <p:nvPr>
            <p:ph type="title"/>
          </p:nvPr>
        </p:nvSpPr>
        <p:spPr>
          <a:xfrm>
            <a:off x="628650" y="364930"/>
            <a:ext cx="7886700" cy="699594"/>
          </a:xfrm>
        </p:spPr>
        <p:txBody>
          <a:bodyPr/>
          <a:lstStyle/>
          <a:p>
            <a:r>
              <a:rPr lang="zh-CN" altLang="en-US" dirty="0" smtClean="0"/>
              <a:t>单击此处编辑母版标题样式</a:t>
            </a:r>
            <a:endParaRPr lang="en-US" dirty="0"/>
          </a:p>
        </p:txBody>
      </p:sp>
      <p:sp>
        <p:nvSpPr>
          <p:cNvPr id="3" name="KSO_BC1"/>
          <p:cNvSpPr>
            <a:spLocks noGrp="1"/>
          </p:cNvSpPr>
          <p:nvPr>
            <p:ph sz="half" idx="1"/>
          </p:nvPr>
        </p:nvSpPr>
        <p:spPr>
          <a:xfrm>
            <a:off x="628650" y="1254016"/>
            <a:ext cx="3810000" cy="4761452"/>
          </a:xfrm>
        </p:spPr>
        <p:txBody>
          <a:bodyPr>
            <a:normAutofit/>
          </a:bodyPr>
          <a:lstStyle>
            <a:lvl1pPr algn="l">
              <a:defRPr sz="2400">
                <a:solidFill>
                  <a:srgbClr val="3F3F3F"/>
                </a:solidFill>
              </a:defRPr>
            </a:lvl1pPr>
            <a:lvl2pPr algn="l">
              <a:defRPr sz="2000">
                <a:solidFill>
                  <a:srgbClr val="3F3F3F"/>
                </a:solidFill>
              </a:defRPr>
            </a:lvl2pPr>
            <a:lvl3pPr>
              <a:defRPr sz="1800"/>
            </a:lvl3pPr>
            <a:lvl4pPr>
              <a:defRPr sz="1800"/>
            </a:lvl4pPr>
            <a:lvl5pPr>
              <a:defRPr sz="1800"/>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KSO_BC2"/>
          <p:cNvSpPr>
            <a:spLocks noGrp="1"/>
          </p:cNvSpPr>
          <p:nvPr>
            <p:ph sz="half" idx="2"/>
          </p:nvPr>
        </p:nvSpPr>
        <p:spPr>
          <a:xfrm>
            <a:off x="4694763" y="1254016"/>
            <a:ext cx="3820587" cy="4761452"/>
          </a:xfrm>
        </p:spPr>
        <p:txBody>
          <a:bodyPr>
            <a:normAutofit/>
          </a:bodyPr>
          <a:lstStyle>
            <a:lvl1pPr algn="l">
              <a:defRPr sz="2400">
                <a:solidFill>
                  <a:srgbClr val="3F3F3F"/>
                </a:solidFill>
              </a:defRPr>
            </a:lvl1pPr>
            <a:lvl2pPr algn="l">
              <a:defRPr sz="2000">
                <a:solidFill>
                  <a:srgbClr val="3F3F3F"/>
                </a:solidFill>
              </a:defRPr>
            </a:lvl2pPr>
            <a:lvl3pPr>
              <a:defRPr sz="1800"/>
            </a:lvl3pPr>
            <a:lvl4pPr>
              <a:defRPr sz="1800"/>
            </a:lvl4pPr>
            <a:lvl5pPr>
              <a:defRPr sz="1800"/>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5" name="日期占位符 4"/>
          <p:cNvSpPr>
            <a:spLocks noGrp="1"/>
          </p:cNvSpPr>
          <p:nvPr>
            <p:ph type="dt" sz="half" idx="10"/>
          </p:nvPr>
        </p:nvSpPr>
        <p:spPr/>
        <p:txBody>
          <a:bodyPr/>
          <a:lstStyle/>
          <a:p>
            <a:fld id="{FD6A0D47-0236-4A71-8B93-0C2C8F83ABBC}" type="datetimeFigureOut">
              <a:rPr lang="zh-CN" altLang="en-US" smtClean="0"/>
              <a:t>2017/5/16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75BA133-AB96-4B5A-9DB7-AAFAFDF92353}" type="slidenum">
              <a:rPr lang="zh-CN" altLang="en-US" smtClean="0"/>
              <a:t>‹#›</a:t>
            </a:fld>
            <a:endParaRPr lang="zh-CN" alt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KSO_BT1"/>
          <p:cNvSpPr>
            <a:spLocks noGrp="1"/>
          </p:cNvSpPr>
          <p:nvPr>
            <p:ph type="title"/>
          </p:nvPr>
        </p:nvSpPr>
        <p:spPr>
          <a:xfrm>
            <a:off x="628650" y="297391"/>
            <a:ext cx="7886700" cy="820210"/>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8650" y="1426369"/>
            <a:ext cx="3868340" cy="823912"/>
          </a:xfrm>
        </p:spPr>
        <p:txBody>
          <a:bodyPr anchor="b">
            <a:normAutofit/>
          </a:bodyPr>
          <a:lstStyle>
            <a:lvl1pPr marL="0" indent="0">
              <a:buNone/>
              <a:defRPr sz="24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4" name="KSO_BC1"/>
          <p:cNvSpPr>
            <a:spLocks noGrp="1"/>
          </p:cNvSpPr>
          <p:nvPr>
            <p:ph sz="half" idx="2"/>
          </p:nvPr>
        </p:nvSpPr>
        <p:spPr>
          <a:xfrm>
            <a:off x="628650" y="2250281"/>
            <a:ext cx="3868340" cy="3684588"/>
          </a:xfrm>
        </p:spPr>
        <p:txBody>
          <a:bodyPr/>
          <a:lstStyle>
            <a:lvl3pPr>
              <a:defRPr sz="1800"/>
            </a:lvl3pPr>
            <a:lvl4pPr>
              <a:defRPr sz="1800"/>
            </a:lvl4pPr>
            <a:lvl5pPr>
              <a:defRPr sz="1800"/>
            </a:lvl5pPr>
          </a:lstStyle>
          <a:p>
            <a:pPr lvl="0"/>
            <a:r>
              <a:rPr lang="zh-CN" altLang="en-US" dirty="0" smtClean="0"/>
              <a:t>单击此处编辑母版文本样式</a:t>
            </a:r>
          </a:p>
          <a:p>
            <a:pPr lvl="1"/>
            <a:r>
              <a:rPr lang="zh-CN" altLang="en-US" dirty="0" smtClean="0"/>
              <a:t>第二级</a:t>
            </a:r>
            <a:endParaRPr lang="en-US" altLang="zh-CN" dirty="0" smtClean="0"/>
          </a:p>
          <a:p>
            <a:pPr lvl="2"/>
            <a:r>
              <a:rPr lang="zh-CN" altLang="en-US" dirty="0" smtClean="0"/>
              <a:t>第三级</a:t>
            </a:r>
            <a:endParaRPr lang="en-US" altLang="zh-CN" dirty="0" smtClean="0"/>
          </a:p>
          <a:p>
            <a:pPr lvl="3"/>
            <a:r>
              <a:rPr lang="zh-CN" altLang="en-US" dirty="0" smtClean="0"/>
              <a:t>第四级</a:t>
            </a:r>
            <a:endParaRPr lang="en-US" altLang="zh-CN" dirty="0" smtClean="0"/>
          </a:p>
          <a:p>
            <a:pPr lvl="4"/>
            <a:r>
              <a:rPr lang="zh-CN" altLang="en-US" dirty="0" smtClean="0"/>
              <a:t>第五级</a:t>
            </a:r>
          </a:p>
        </p:txBody>
      </p:sp>
      <p:sp>
        <p:nvSpPr>
          <p:cNvPr id="5" name="Text Placeholder 4"/>
          <p:cNvSpPr>
            <a:spLocks noGrp="1"/>
          </p:cNvSpPr>
          <p:nvPr>
            <p:ph type="body" sz="quarter" idx="3"/>
          </p:nvPr>
        </p:nvSpPr>
        <p:spPr>
          <a:xfrm>
            <a:off x="4627959" y="1426369"/>
            <a:ext cx="3887391" cy="823912"/>
          </a:xfrm>
        </p:spPr>
        <p:txBody>
          <a:bodyPr anchor="b">
            <a:normAutofit/>
          </a:bodyPr>
          <a:lstStyle>
            <a:lvl1pPr marL="0" indent="0">
              <a:buNone/>
              <a:defRPr sz="24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6" name="KSO_BC2"/>
          <p:cNvSpPr>
            <a:spLocks noGrp="1"/>
          </p:cNvSpPr>
          <p:nvPr>
            <p:ph sz="quarter" idx="4"/>
          </p:nvPr>
        </p:nvSpPr>
        <p:spPr>
          <a:xfrm>
            <a:off x="4627959" y="2250281"/>
            <a:ext cx="3887391" cy="3684588"/>
          </a:xfrm>
        </p:spPr>
        <p:txBody>
          <a:bodyPr/>
          <a:lstStyle>
            <a:lvl3pPr>
              <a:defRPr sz="1800"/>
            </a:lvl3pPr>
            <a:lvl4pPr>
              <a:defRPr sz="1800"/>
            </a:lvl4pPr>
            <a:lvl5pPr>
              <a:defRPr sz="1800"/>
            </a:lvl5pPr>
          </a:lstStyle>
          <a:p>
            <a:pPr lvl="0"/>
            <a:r>
              <a:rPr lang="zh-CN" altLang="en-US" dirty="0" smtClean="0"/>
              <a:t>单击此处编辑母版文本样式</a:t>
            </a:r>
          </a:p>
          <a:p>
            <a:pPr lvl="1"/>
            <a:r>
              <a:rPr lang="zh-CN" altLang="en-US" dirty="0" smtClean="0"/>
              <a:t>第二级</a:t>
            </a:r>
            <a:endParaRPr lang="en-US" altLang="zh-CN" dirty="0" smtClean="0"/>
          </a:p>
          <a:p>
            <a:pPr lvl="2"/>
            <a:r>
              <a:rPr lang="zh-CN" altLang="en-US" dirty="0" smtClean="0"/>
              <a:t>第三级</a:t>
            </a:r>
            <a:endParaRPr lang="en-US" altLang="zh-CN" dirty="0" smtClean="0"/>
          </a:p>
          <a:p>
            <a:pPr lvl="3"/>
            <a:r>
              <a:rPr lang="zh-CN" altLang="en-US" dirty="0" smtClean="0"/>
              <a:t>第四级</a:t>
            </a:r>
            <a:endParaRPr lang="en-US" altLang="zh-CN" dirty="0" smtClean="0"/>
          </a:p>
          <a:p>
            <a:pPr lvl="4"/>
            <a:r>
              <a:rPr lang="zh-CN" altLang="en-US" dirty="0" smtClean="0"/>
              <a:t>第五级</a:t>
            </a:r>
          </a:p>
        </p:txBody>
      </p:sp>
      <p:sp>
        <p:nvSpPr>
          <p:cNvPr id="7" name="日期占位符 6"/>
          <p:cNvSpPr>
            <a:spLocks noGrp="1"/>
          </p:cNvSpPr>
          <p:nvPr>
            <p:ph type="dt" sz="half" idx="10"/>
          </p:nvPr>
        </p:nvSpPr>
        <p:spPr/>
        <p:txBody>
          <a:bodyPr/>
          <a:lstStyle/>
          <a:p>
            <a:fld id="{FD6A0D47-0236-4A71-8B93-0C2C8F83ABBC}" type="datetimeFigureOut">
              <a:rPr lang="zh-CN" altLang="en-US" smtClean="0"/>
              <a:t>2017/5/16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D75BA133-AB96-4B5A-9DB7-AAFAFDF92353}" type="slidenum">
              <a:rPr lang="zh-CN" altLang="en-US" smtClean="0"/>
              <a:t>‹#›</a:t>
            </a:fld>
            <a:endParaRPr lang="zh-CN" alt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2935608" y="2895599"/>
            <a:ext cx="2857351" cy="892629"/>
          </a:xfrm>
        </p:spPr>
        <p:txBody>
          <a:bodyPr>
            <a:noAutofit/>
          </a:bodyPr>
          <a:lstStyle>
            <a:lvl1pPr>
              <a:defRPr sz="4500">
                <a:solidFill>
                  <a:schemeClr val="accent1"/>
                </a:solidFill>
              </a:defRPr>
            </a:lvl1pPr>
          </a:lstStyle>
          <a:p>
            <a:r>
              <a:rPr lang="zh-CN" altLang="en-US" dirty="0" smtClean="0"/>
              <a:t>编辑标题</a:t>
            </a:r>
            <a:endParaRPr lang="zh-CN" altLang="en-US" dirty="0"/>
          </a:p>
        </p:txBody>
      </p:sp>
      <p:sp>
        <p:nvSpPr>
          <p:cNvPr id="3" name="日期占位符 2"/>
          <p:cNvSpPr>
            <a:spLocks noGrp="1"/>
          </p:cNvSpPr>
          <p:nvPr>
            <p:ph type="dt" sz="half" idx="10"/>
          </p:nvPr>
        </p:nvSpPr>
        <p:spPr>
          <a:xfrm>
            <a:off x="628650" y="6356351"/>
            <a:ext cx="2057400" cy="365125"/>
          </a:xfrm>
          <a:prstGeom prst="rect">
            <a:avLst/>
          </a:prstGeom>
        </p:spPr>
        <p:txBody>
          <a:bodyPr/>
          <a:lstStyle/>
          <a:p>
            <a:fld id="{D4F499D6-4761-4E00-AD6D-B3F7DD7DB0FA}" type="datetimeFigureOut">
              <a:rPr lang="zh-CN" altLang="en-US" smtClean="0"/>
              <a:t>2017/5/16</a:t>
            </a:fld>
            <a:endParaRPr lang="zh-CN" altLang="en-US"/>
          </a:p>
        </p:txBody>
      </p:sp>
      <p:sp>
        <p:nvSpPr>
          <p:cNvPr id="4" name="页脚占位符 3"/>
          <p:cNvSpPr>
            <a:spLocks noGrp="1"/>
          </p:cNvSpPr>
          <p:nvPr>
            <p:ph type="ftr" sz="quarter" idx="11"/>
          </p:nvPr>
        </p:nvSpPr>
        <p:spPr>
          <a:xfrm>
            <a:off x="3028950" y="6356351"/>
            <a:ext cx="30861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6457950" y="6356351"/>
            <a:ext cx="2057400" cy="365125"/>
          </a:xfrm>
          <a:prstGeom prst="rect">
            <a:avLst/>
          </a:prstGeom>
        </p:spPr>
        <p:txBody>
          <a:bodyPr/>
          <a:lstStyle/>
          <a:p>
            <a:fld id="{66F14576-7FAA-413C-8623-7421058D7FCD}" type="slidenum">
              <a:rPr lang="zh-CN" altLang="en-US" smtClean="0"/>
              <a:t>‹#›</a:t>
            </a:fld>
            <a:endParaRPr lang="zh-CN" altLang="en-US"/>
          </a:p>
        </p:txBody>
      </p:sp>
      <p:sp>
        <p:nvSpPr>
          <p:cNvPr id="7" name="空心弧 6"/>
          <p:cNvSpPr/>
          <p:nvPr/>
        </p:nvSpPr>
        <p:spPr bwMode="auto">
          <a:xfrm rot="7086271">
            <a:off x="4865049" y="2483261"/>
            <a:ext cx="1767068" cy="1767068"/>
          </a:xfrm>
          <a:prstGeom prst="blockArc">
            <a:avLst>
              <a:gd name="adj1" fmla="val 5502533"/>
              <a:gd name="adj2" fmla="val 1980318"/>
              <a:gd name="adj3" fmla="val 1053"/>
            </a:avLst>
          </a:prstGeom>
          <a:solidFill>
            <a:schemeClr val="accent1"/>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lang="zh-CN" altLang="en-US">
              <a:solidFill>
                <a:schemeClr val="tx1"/>
              </a:solidFill>
            </a:endParaRPr>
          </a:p>
        </p:txBody>
      </p:sp>
    </p:spTree>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2" cstate="print">
            <a:extLst>
              <a:ext uri="{28A0092B-C50C-407E-A947-70E740481C1C}">
                <a14:useLocalDpi xmlns:a14="http://schemas.microsoft.com/office/drawing/2010/main" val="0"/>
              </a:ext>
            </a:extLst>
          </a:blip>
          <a:srcRect b="13814"/>
          <a:stretch>
            <a:fillRect/>
          </a:stretch>
        </p:blipFill>
        <p:spPr>
          <a:xfrm>
            <a:off x="0" y="0"/>
            <a:ext cx="9144000" cy="6858000"/>
          </a:xfrm>
          <a:prstGeom prst="rect">
            <a:avLst/>
          </a:prstGeom>
        </p:spPr>
      </p:pic>
      <p:sp>
        <p:nvSpPr>
          <p:cNvPr id="5" name="矩形 4"/>
          <p:cNvSpPr/>
          <p:nvPr/>
        </p:nvSpPr>
        <p:spPr>
          <a:xfrm>
            <a:off x="0" y="-2"/>
            <a:ext cx="9144000" cy="6858001"/>
          </a:xfrm>
          <a:prstGeom prst="rect">
            <a:avLst/>
          </a:prstGeom>
          <a:gradFill flip="none" rotWithShape="1">
            <a:gsLst>
              <a:gs pos="48000">
                <a:schemeClr val="bg1">
                  <a:alpha val="40000"/>
                </a:schemeClr>
              </a:gs>
              <a:gs pos="100000">
                <a:schemeClr val="bg1">
                  <a:shade val="100000"/>
                  <a:satMod val="115000"/>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 name="日期占位符 1"/>
          <p:cNvSpPr>
            <a:spLocks noGrp="1"/>
          </p:cNvSpPr>
          <p:nvPr>
            <p:ph type="dt" sz="half" idx="10"/>
          </p:nvPr>
        </p:nvSpPr>
        <p:spPr/>
        <p:txBody>
          <a:bodyPr/>
          <a:lstStyle/>
          <a:p>
            <a:fld id="{FD6A0D47-0236-4A71-8B93-0C2C8F83ABBC}" type="datetimeFigureOut">
              <a:rPr lang="zh-CN" altLang="en-US" smtClean="0"/>
              <a:t>2017/5/16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75BA133-AB96-4B5A-9DB7-AAFAFDF92353}" type="slidenum">
              <a:rPr lang="zh-CN" altLang="en-US" smtClean="0"/>
              <a:t>‹#›</a:t>
            </a:fld>
            <a:endParaRPr lang="zh-CN" alt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KSO_BT1"/>
          <p:cNvSpPr>
            <a:spLocks noGrp="1"/>
          </p:cNvSpPr>
          <p:nvPr>
            <p:ph type="title"/>
          </p:nvPr>
        </p:nvSpPr>
        <p:spPr>
          <a:xfrm>
            <a:off x="1944000" y="288000"/>
            <a:ext cx="6947100" cy="583200"/>
          </a:xfrm>
        </p:spPr>
        <p:txBody>
          <a:bodyPr anchor="t" anchorCtr="0">
            <a:normAutofit/>
          </a:bodyPr>
          <a:lstStyle>
            <a:lvl1pPr>
              <a:defRPr sz="2800"/>
            </a:lvl1pPr>
          </a:lstStyle>
          <a:p>
            <a:r>
              <a:rPr lang="zh-CN" altLang="en-US" dirty="0" smtClean="0"/>
              <a:t>单击此处编辑母版标题样式</a:t>
            </a:r>
            <a:endParaRPr lang="en-US" dirty="0"/>
          </a:p>
        </p:txBody>
      </p:sp>
      <p:sp>
        <p:nvSpPr>
          <p:cNvPr id="3" name="KSO_BC1"/>
          <p:cNvSpPr>
            <a:spLocks noGrp="1"/>
          </p:cNvSpPr>
          <p:nvPr>
            <p:ph type="pic" idx="1"/>
          </p:nvPr>
        </p:nvSpPr>
        <p:spPr>
          <a:xfrm>
            <a:off x="1944000" y="1533600"/>
            <a:ext cx="3819600" cy="4482000"/>
          </a:xfrm>
        </p:spPr>
        <p:txBody>
          <a:bodyPr lIns="0" rIns="0" anchor="ctr" anchorCtr="0">
            <a:normAutofit/>
          </a:bodyPr>
          <a:lstStyle>
            <a:lvl1pPr marL="0" indent="0" algn="ctr">
              <a:buNone/>
              <a:defRPr sz="18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smtClean="0"/>
              <a:t>单击图标添加图片</a:t>
            </a:r>
            <a:endParaRPr lang="en-US" dirty="0"/>
          </a:p>
        </p:txBody>
      </p:sp>
      <p:sp>
        <p:nvSpPr>
          <p:cNvPr id="4" name="KSO_BC2"/>
          <p:cNvSpPr>
            <a:spLocks noGrp="1"/>
          </p:cNvSpPr>
          <p:nvPr>
            <p:ph type="body" sz="half" idx="2"/>
          </p:nvPr>
        </p:nvSpPr>
        <p:spPr>
          <a:xfrm>
            <a:off x="5892800" y="1533600"/>
            <a:ext cx="2998300" cy="4482000"/>
          </a:xfrm>
        </p:spPr>
        <p:txBody>
          <a:bodyPr>
            <a:normAutofit/>
          </a:bodyPr>
          <a:lstStyle>
            <a:lvl1pPr marL="0" indent="0" algn="l">
              <a:buNone/>
              <a:defRPr sz="1800">
                <a:solidFill>
                  <a:schemeClr val="accent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9" name="矩形 6"/>
          <p:cNvSpPr>
            <a:spLocks noChangeArrowheads="1"/>
          </p:cNvSpPr>
          <p:nvPr/>
        </p:nvSpPr>
        <p:spPr bwMode="auto">
          <a:xfrm>
            <a:off x="0" y="1111250"/>
            <a:ext cx="9144000" cy="5327650"/>
          </a:xfrm>
          <a:prstGeom prst="rect">
            <a:avLst/>
          </a:prstGeom>
          <a:noFill/>
          <a:ln w="9525">
            <a:solidFill>
              <a:schemeClr val="accent1">
                <a:lumMod val="40000"/>
                <a:lumOff val="60000"/>
              </a:schemeClr>
            </a:solidFill>
            <a:miter lim="800000"/>
          </a:ln>
          <a:extLst>
            <a:ext uri="{909E8E84-426E-40DD-AFC4-6F175D3DCCD1}">
              <a14:hiddenFill xmlns:a14="http://schemas.microsoft.com/office/drawing/2010/main">
                <a:solidFill>
                  <a:srgbClr val="FFFFFF"/>
                </a:solidFill>
              </a14:hiddenFill>
            </a:ext>
          </a:extLst>
        </p:spPr>
        <p:txBody>
          <a:bodyPr anchor="ctr">
            <a:normAutofit/>
          </a:bodyP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spcBef>
                <a:spcPct val="0"/>
              </a:spcBef>
              <a:buFont typeface="Arial" panose="020B0604020202020204" pitchFamily="34" charset="0"/>
              <a:buNone/>
              <a:defRPr/>
            </a:pPr>
            <a:endParaRPr lang="zh-CN" altLang="zh-CN" sz="1350">
              <a:solidFill>
                <a:srgbClr val="FFFFFF"/>
              </a:solidFill>
              <a:latin typeface="Arial" panose="020B0604020202020204" pitchFamily="34" charset="0"/>
              <a:ea typeface="宋体" panose="02010600030101010101" pitchFamily="2" charset="-122"/>
            </a:endParaRPr>
          </a:p>
        </p:txBody>
      </p:sp>
      <p:sp>
        <p:nvSpPr>
          <p:cNvPr id="8" name="矩形 3"/>
          <p:cNvSpPr>
            <a:spLocks noChangeArrowheads="1"/>
          </p:cNvSpPr>
          <p:nvPr/>
        </p:nvSpPr>
        <p:spPr bwMode="auto">
          <a:xfrm>
            <a:off x="0" y="0"/>
            <a:ext cx="1620441" cy="68580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ormAutofit/>
          </a:bodyP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nSpc>
                <a:spcPct val="120000"/>
              </a:lnSpc>
              <a:spcBef>
                <a:spcPts val="900"/>
              </a:spcBef>
              <a:spcAft>
                <a:spcPts val="450"/>
              </a:spcAft>
              <a:buNone/>
              <a:defRPr/>
            </a:pPr>
            <a:endParaRPr lang="zh-CN" altLang="en-US" sz="1050" dirty="0">
              <a:solidFill>
                <a:srgbClr val="FFFFFF"/>
              </a:solidFill>
              <a:latin typeface="+mn-ea"/>
              <a:ea typeface="+mn-ea"/>
            </a:endParaRPr>
          </a:p>
        </p:txBody>
      </p:sp>
      <p:sp>
        <p:nvSpPr>
          <p:cNvPr id="5" name="日期占位符 4"/>
          <p:cNvSpPr>
            <a:spLocks noGrp="1"/>
          </p:cNvSpPr>
          <p:nvPr>
            <p:ph type="dt" sz="half" idx="10"/>
          </p:nvPr>
        </p:nvSpPr>
        <p:spPr/>
        <p:txBody>
          <a:bodyPr/>
          <a:lstStyle/>
          <a:p>
            <a:fld id="{FD6A0D47-0236-4A71-8B93-0C2C8F83ABBC}" type="datetimeFigureOut">
              <a:rPr lang="zh-CN" altLang="en-US" smtClean="0"/>
              <a:t>2017/5/16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75BA133-AB96-4B5A-9DB7-AAFAFDF92353}" type="slidenum">
              <a:rPr lang="zh-CN" altLang="en-US" smtClean="0"/>
              <a:t>‹#›</a:t>
            </a:fld>
            <a:endParaRPr lang="zh-CN" alt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KSO_BT1"/>
          <p:cNvSpPr>
            <a:spLocks noGrp="1"/>
          </p:cNvSpPr>
          <p:nvPr>
            <p:ph type="title" orient="vert"/>
          </p:nvPr>
        </p:nvSpPr>
        <p:spPr>
          <a:xfrm>
            <a:off x="7628468" y="365125"/>
            <a:ext cx="886883" cy="5811838"/>
          </a:xfrm>
        </p:spPr>
        <p:txBody>
          <a:bodyPr vert="eaVert"/>
          <a:lstStyle/>
          <a:p>
            <a:r>
              <a:rPr lang="zh-CN" altLang="en-US" smtClean="0"/>
              <a:t>单击此处编辑母版标题样式</a:t>
            </a:r>
            <a:endParaRPr lang="en-US" dirty="0"/>
          </a:p>
        </p:txBody>
      </p:sp>
      <p:sp>
        <p:nvSpPr>
          <p:cNvPr id="3" name="KSO_BC1"/>
          <p:cNvSpPr>
            <a:spLocks noGrp="1"/>
          </p:cNvSpPr>
          <p:nvPr>
            <p:ph type="body" orient="vert" idx="1"/>
          </p:nvPr>
        </p:nvSpPr>
        <p:spPr>
          <a:xfrm>
            <a:off x="628650" y="365125"/>
            <a:ext cx="6906684" cy="5811838"/>
          </a:xfrm>
        </p:spPr>
        <p:txBody>
          <a:bodyPr vert="eaVert"/>
          <a:lstStyle>
            <a:lvl1pPr>
              <a:spcBef>
                <a:spcPts val="225"/>
              </a:spcBef>
              <a:spcAft>
                <a:spcPts val="225"/>
              </a:spcAft>
              <a:defRPr sz="2400">
                <a:solidFill>
                  <a:srgbClr val="414141"/>
                </a:solidFill>
              </a:defRPr>
            </a:lvl1pPr>
            <a:lvl2pPr marL="405130" indent="-135255">
              <a:spcBef>
                <a:spcPts val="225"/>
              </a:spcBef>
              <a:spcAft>
                <a:spcPts val="225"/>
              </a:spcAft>
              <a:buClrTx/>
              <a:buFont typeface="Arial" panose="020B0604020202020204" pitchFamily="34" charset="0"/>
              <a:buChar char="•"/>
              <a:defRPr sz="2000">
                <a:solidFill>
                  <a:srgbClr val="414141"/>
                </a:solidFill>
              </a:defRPr>
            </a:lvl2pPr>
            <a:lvl3pPr marL="539750" indent="-135255">
              <a:spcBef>
                <a:spcPts val="225"/>
              </a:spcBef>
              <a:spcAft>
                <a:spcPts val="225"/>
              </a:spcAft>
              <a:defRPr sz="1800"/>
            </a:lvl3pPr>
            <a:lvl4pPr marL="675005" indent="-135255">
              <a:spcBef>
                <a:spcPts val="225"/>
              </a:spcBef>
              <a:spcAft>
                <a:spcPts val="225"/>
              </a:spcAft>
              <a:defRPr sz="1800"/>
            </a:lvl4pPr>
            <a:lvl5pPr marL="810260" indent="-135255">
              <a:spcBef>
                <a:spcPts val="225"/>
              </a:spcBef>
              <a:spcAft>
                <a:spcPts val="225"/>
              </a:spcAft>
              <a:defRPr sz="1800"/>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日期占位符 3"/>
          <p:cNvSpPr>
            <a:spLocks noGrp="1"/>
          </p:cNvSpPr>
          <p:nvPr>
            <p:ph type="dt" sz="half" idx="10"/>
          </p:nvPr>
        </p:nvSpPr>
        <p:spPr/>
        <p:txBody>
          <a:bodyPr/>
          <a:lstStyle/>
          <a:p>
            <a:fld id="{FD6A0D47-0236-4A71-8B93-0C2C8F83ABBC}" type="datetimeFigureOut">
              <a:rPr lang="zh-CN" altLang="en-US" smtClean="0"/>
              <a:t>2017/5/16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75BA133-AB96-4B5A-9DB7-AAFAFDF92353}"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MS PGothic" panose="020B0600070205080204" pitchFamily="34" charset="-128"/>
              <a:cs typeface="+mn-cs"/>
              <a:sym typeface="Calibri" panose="020F0502020204030204" pitchFamily="34" charset="0"/>
            </a:endParaRPr>
          </a:p>
        </p:txBody>
      </p:sp>
      <p:sp>
        <p:nvSpPr>
          <p:cNvPr id="4" name="页脚占位符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MS PGothic" panose="020B0600070205080204" pitchFamily="34" charset="-128"/>
              <a:cs typeface="+mn-cs"/>
              <a:sym typeface="Calibri" panose="020F0502020204030204" pitchFamily="34" charset="0"/>
            </a:endParaRPr>
          </a:p>
        </p:txBody>
      </p:sp>
      <p:sp>
        <p:nvSpPr>
          <p:cNvPr id="5" name="灯片编号占位符 4"/>
          <p:cNvSpPr>
            <a:spLocks noGrp="1"/>
          </p:cNvSpPr>
          <p:nvPr>
            <p:ph type="sldNum" sz="quarter" idx="12"/>
          </p:nvPr>
        </p:nvSpPr>
        <p:spPr/>
        <p:txBody>
          <a:bodyPr/>
          <a:lstStyle/>
          <a:p>
            <a:pPr lvl="0" algn="r" eaLnBrk="1" fontAlgn="base" hangingPunct="1"/>
            <a:fld id="{9A0DB2DC-4C9A-4742-B13C-FB6460FD3503}" type="slidenum">
              <a:rPr lang="en-US" altLang="en-US" sz="1200" strike="noStrike" noProof="1" dirty="0">
                <a:solidFill>
                  <a:srgbClr val="898989"/>
                </a:solidFill>
                <a:latin typeface="Calibri" panose="020F0502020204030204" pitchFamily="34" charset="0"/>
                <a:ea typeface="MS PGothic" panose="020B0600070205080204" pitchFamily="34" charset="-128"/>
                <a:cs typeface="+mn-ea"/>
                <a:sym typeface="Calibri" panose="020F0502020204030204" pitchFamily="34" charset="0"/>
              </a:rPr>
              <a:t>‹#›</a:t>
            </a:fld>
            <a:endParaRPr lang="zh-CN" altLang="en-US" sz="1200" strike="noStrike" noProof="1">
              <a:solidFill>
                <a:srgbClr val="898989"/>
              </a:solidFill>
              <a:latin typeface="Calibri" panose="020F0502020204030204" pitchFamily="34" charset="0"/>
              <a:ea typeface="MS PGothic" panose="020B0600070205080204" pitchFamily="34" charset="-128"/>
              <a:sym typeface="Calibri" panose="020F0502020204030204" pitchFamily="34" charset="0"/>
            </a:endParaRPr>
          </a:p>
        </p:txBody>
      </p:sp>
    </p:spTree>
  </p:cSld>
  <p:clrMapOvr>
    <a:masterClrMapping/>
  </p:clrMapOvr>
  <p:transition>
    <p:pull/>
  </p:transition>
  <p:hf sldNum="0" hdr="0" ftr="0" dt="0"/>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FD6A0D47-0236-4A71-8B93-0C2C8F83ABBC}" type="datetimeFigureOut">
              <a:rPr lang="zh-CN" altLang="en-US" smtClean="0"/>
              <a:t>2017/5/16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D75BA133-AB96-4B5A-9DB7-AAFAFDF92353}" type="slidenum">
              <a:rPr lang="zh-CN" altLang="en-US" smtClean="0"/>
              <a:t>‹#›</a:t>
            </a:fld>
            <a:endParaRPr lang="zh-CN" altLang="en-US"/>
          </a:p>
        </p:txBody>
      </p:sp>
      <p:sp>
        <p:nvSpPr>
          <p:cNvPr id="7" name="内容占位符 6"/>
          <p:cNvSpPr>
            <a:spLocks noGrp="1"/>
          </p:cNvSpPr>
          <p:nvPr>
            <p:ph sz="quarter" idx="13"/>
          </p:nvPr>
        </p:nvSpPr>
        <p:spPr>
          <a:xfrm>
            <a:off x="628650" y="495300"/>
            <a:ext cx="7886700" cy="5626100"/>
          </a:xfrm>
        </p:spPr>
        <p:txBody>
          <a:bodyPr/>
          <a:lstStyle>
            <a:lvl1pPr>
              <a:defRPr sz="2400">
                <a:solidFill>
                  <a:srgbClr val="3F3F3F"/>
                </a:solidFill>
              </a:defRPr>
            </a:lvl1pPr>
            <a:lvl2pPr marL="269875" indent="-135255">
              <a:spcAft>
                <a:spcPts val="0"/>
              </a:spcAft>
              <a:buClrTx/>
              <a:buFont typeface="Arial" panose="020B0604020202020204" pitchFamily="34" charset="0"/>
              <a:buChar char="•"/>
              <a:defRPr sz="2000">
                <a:solidFill>
                  <a:srgbClr val="3F3F3F"/>
                </a:solidFill>
              </a:defRPr>
            </a:lvl2pPr>
            <a:lvl3pPr marL="405130" indent="-135255">
              <a:defRPr sz="1800"/>
            </a:lvl3pPr>
            <a:lvl4pPr marL="539750" indent="-135255">
              <a:defRPr sz="1800"/>
            </a:lvl4pPr>
            <a:lvl5pPr marL="675005" indent="-135255">
              <a:defRPr sz="1800"/>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MS PGothic" panose="020B0600070205080204" pitchFamily="34" charset="-128"/>
              <a:cs typeface="+mn-cs"/>
              <a:sym typeface="Calibri" panose="020F0502020204030204" pitchFamily="34" charset="0"/>
            </a:endParaRPr>
          </a:p>
        </p:txBody>
      </p:sp>
      <p:sp>
        <p:nvSpPr>
          <p:cNvPr id="3" name="页脚占位符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MS PGothic" panose="020B0600070205080204" pitchFamily="34" charset="-128"/>
              <a:cs typeface="+mn-cs"/>
              <a:sym typeface="Calibri" panose="020F0502020204030204" pitchFamily="34" charset="0"/>
            </a:endParaRPr>
          </a:p>
        </p:txBody>
      </p:sp>
      <p:sp>
        <p:nvSpPr>
          <p:cNvPr id="4" name="灯片编号占位符 3"/>
          <p:cNvSpPr>
            <a:spLocks noGrp="1"/>
          </p:cNvSpPr>
          <p:nvPr>
            <p:ph type="sldNum" sz="quarter" idx="12"/>
          </p:nvPr>
        </p:nvSpPr>
        <p:spPr/>
        <p:txBody>
          <a:bodyPr/>
          <a:lstStyle/>
          <a:p>
            <a:pPr lvl="0" algn="r" eaLnBrk="1" fontAlgn="base" hangingPunct="1"/>
            <a:fld id="{9A0DB2DC-4C9A-4742-B13C-FB6460FD3503}" type="slidenum">
              <a:rPr lang="en-US" altLang="en-US" sz="1200" strike="noStrike" noProof="1" dirty="0">
                <a:solidFill>
                  <a:srgbClr val="898989"/>
                </a:solidFill>
                <a:latin typeface="Calibri" panose="020F0502020204030204" pitchFamily="34" charset="0"/>
                <a:ea typeface="MS PGothic" panose="020B0600070205080204" pitchFamily="34" charset="-128"/>
                <a:cs typeface="+mn-ea"/>
                <a:sym typeface="Calibri" panose="020F0502020204030204" pitchFamily="34" charset="0"/>
              </a:rPr>
              <a:t>‹#›</a:t>
            </a:fld>
            <a:endParaRPr lang="zh-CN" altLang="en-US" sz="1200" strike="noStrike" noProof="1">
              <a:solidFill>
                <a:srgbClr val="898989"/>
              </a:solidFill>
              <a:latin typeface="Calibri" panose="020F0502020204030204" pitchFamily="34" charset="0"/>
              <a:ea typeface="MS PGothic" panose="020B0600070205080204" pitchFamily="34" charset="-128"/>
              <a:sym typeface="Calibri" panose="020F0502020204030204" pitchFamily="34" charset="0"/>
            </a:endParaRPr>
          </a:p>
        </p:txBody>
      </p:sp>
    </p:spTree>
  </p:cSld>
  <p:clrMapOvr>
    <a:masterClrMapping/>
  </p:clrMapOvr>
  <p:transition>
    <p:pull/>
  </p:transition>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a:prstGeom prst="rect">
            <a:avLst/>
          </a:prstGeo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887391" y="987425"/>
            <a:ext cx="4629150" cy="4873625"/>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smtClean="0"/>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MS PGothic" panose="020B0600070205080204" pitchFamily="34" charset="-128"/>
              <a:cs typeface="+mn-cs"/>
              <a:sym typeface="Calibri" panose="020F0502020204030204" pitchFamily="34" charset="0"/>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MS PGothic" panose="020B0600070205080204" pitchFamily="34" charset="-128"/>
              <a:cs typeface="+mn-cs"/>
              <a:sym typeface="Calibri" panose="020F0502020204030204" pitchFamily="34" charset="0"/>
            </a:endParaRPr>
          </a:p>
        </p:txBody>
      </p:sp>
      <p:sp>
        <p:nvSpPr>
          <p:cNvPr id="7" name="灯片编号占位符 6"/>
          <p:cNvSpPr>
            <a:spLocks noGrp="1"/>
          </p:cNvSpPr>
          <p:nvPr>
            <p:ph type="sldNum" sz="quarter" idx="12"/>
          </p:nvPr>
        </p:nvSpPr>
        <p:spPr/>
        <p:txBody>
          <a:bodyPr/>
          <a:lstStyle/>
          <a:p>
            <a:pPr lvl="0" algn="r" eaLnBrk="1" fontAlgn="base" hangingPunct="1"/>
            <a:fld id="{9A0DB2DC-4C9A-4742-B13C-FB6460FD3503}" type="slidenum">
              <a:rPr lang="en-US" altLang="en-US" sz="1200" strike="noStrike" noProof="1" dirty="0">
                <a:solidFill>
                  <a:srgbClr val="898989"/>
                </a:solidFill>
                <a:latin typeface="Calibri" panose="020F0502020204030204" pitchFamily="34" charset="0"/>
                <a:ea typeface="MS PGothic" panose="020B0600070205080204" pitchFamily="34" charset="-128"/>
                <a:cs typeface="+mn-ea"/>
                <a:sym typeface="Calibri" panose="020F0502020204030204" pitchFamily="34" charset="0"/>
              </a:rPr>
              <a:t>‹#›</a:t>
            </a:fld>
            <a:endParaRPr lang="zh-CN" altLang="en-US" sz="1200" strike="noStrike" noProof="1">
              <a:solidFill>
                <a:srgbClr val="898989"/>
              </a:solidFill>
              <a:latin typeface="Calibri" panose="020F0502020204030204" pitchFamily="34" charset="0"/>
              <a:ea typeface="MS PGothic" panose="020B0600070205080204" pitchFamily="34" charset="-128"/>
              <a:sym typeface="Calibri" panose="020F0502020204030204" pitchFamily="34" charset="0"/>
            </a:endParaRPr>
          </a:p>
        </p:txBody>
      </p:sp>
    </p:spTree>
  </p:cSld>
  <p:clrMapOvr>
    <a:masterClrMapping/>
  </p:clrMapOvr>
  <p:transition>
    <p:pull/>
  </p:transition>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a:prstGeom prst="rect">
            <a:avLst/>
          </a:prstGeo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3887391" y="987425"/>
            <a:ext cx="4629150" cy="4873625"/>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marL="0" marR="0" lvl="0" indent="0" algn="l" defTabSz="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1">
              <a:ln>
                <a:noFill/>
              </a:ln>
              <a:solidFill>
                <a:schemeClr val="tx1"/>
              </a:solidFill>
              <a:effectLst/>
              <a:uLnTx/>
              <a:uFillTx/>
              <a:latin typeface="+mn-lt"/>
              <a:ea typeface="+mn-ea"/>
              <a:cs typeface="+mn-cs"/>
              <a:sym typeface="Calibri" panose="020F0502020204030204" pitchFamily="34" charset="0"/>
            </a:endParaRPr>
          </a:p>
        </p:txBody>
      </p:sp>
      <p:sp>
        <p:nvSpPr>
          <p:cNvPr id="4" name="文本占位符 3"/>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smtClean="0"/>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MS PGothic" panose="020B0600070205080204" pitchFamily="34" charset="-128"/>
              <a:cs typeface="+mn-cs"/>
              <a:sym typeface="Calibri" panose="020F0502020204030204" pitchFamily="34" charset="0"/>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MS PGothic" panose="020B0600070205080204" pitchFamily="34" charset="-128"/>
              <a:cs typeface="+mn-cs"/>
              <a:sym typeface="Calibri" panose="020F0502020204030204" pitchFamily="34" charset="0"/>
            </a:endParaRPr>
          </a:p>
        </p:txBody>
      </p:sp>
      <p:sp>
        <p:nvSpPr>
          <p:cNvPr id="7" name="灯片编号占位符 6"/>
          <p:cNvSpPr>
            <a:spLocks noGrp="1"/>
          </p:cNvSpPr>
          <p:nvPr>
            <p:ph type="sldNum" sz="quarter" idx="12"/>
          </p:nvPr>
        </p:nvSpPr>
        <p:spPr/>
        <p:txBody>
          <a:bodyPr/>
          <a:lstStyle/>
          <a:p>
            <a:pPr lvl="0" algn="r" eaLnBrk="1" fontAlgn="base" hangingPunct="1"/>
            <a:fld id="{9A0DB2DC-4C9A-4742-B13C-FB6460FD3503}" type="slidenum">
              <a:rPr lang="en-US" altLang="en-US" sz="1200" strike="noStrike" noProof="1" dirty="0">
                <a:solidFill>
                  <a:srgbClr val="898989"/>
                </a:solidFill>
                <a:latin typeface="Calibri" panose="020F0502020204030204" pitchFamily="34" charset="0"/>
                <a:ea typeface="MS PGothic" panose="020B0600070205080204" pitchFamily="34" charset="-128"/>
                <a:cs typeface="+mn-ea"/>
                <a:sym typeface="Calibri" panose="020F0502020204030204" pitchFamily="34" charset="0"/>
              </a:rPr>
              <a:t>‹#›</a:t>
            </a:fld>
            <a:endParaRPr lang="zh-CN" altLang="en-US" sz="1200" strike="noStrike" noProof="1">
              <a:solidFill>
                <a:srgbClr val="898989"/>
              </a:solidFill>
              <a:latin typeface="Calibri" panose="020F0502020204030204" pitchFamily="34" charset="0"/>
              <a:ea typeface="MS PGothic" panose="020B0600070205080204" pitchFamily="34" charset="-128"/>
              <a:sym typeface="Calibri" panose="020F0502020204030204" pitchFamily="34" charset="0"/>
            </a:endParaRPr>
          </a:p>
        </p:txBody>
      </p:sp>
    </p:spTree>
  </p:cSld>
  <p:clrMapOvr>
    <a:masterClrMapping/>
  </p:clrMapOvr>
  <p:transition>
    <p:pull/>
  </p:transition>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theme" Target="../theme/theme2.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theme" Target="../theme/theme3.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18" Type="http://schemas.openxmlformats.org/officeDocument/2006/relationships/image" Target="../media/image5.jpeg"/><Relationship Id="rId3" Type="http://schemas.openxmlformats.org/officeDocument/2006/relationships/slideLayout" Target="../slideLayouts/slideLayout38.xml"/><Relationship Id="rId21" Type="http://schemas.openxmlformats.org/officeDocument/2006/relationships/image" Target="../media/image8.png"/><Relationship Id="rId7" Type="http://schemas.openxmlformats.org/officeDocument/2006/relationships/slideLayout" Target="../slideLayouts/slideLayout42.xml"/><Relationship Id="rId12" Type="http://schemas.openxmlformats.org/officeDocument/2006/relationships/slideLayout" Target="../slideLayouts/slideLayout47.xml"/><Relationship Id="rId17" Type="http://schemas.openxmlformats.org/officeDocument/2006/relationships/image" Target="../media/image4.png"/><Relationship Id="rId2" Type="http://schemas.openxmlformats.org/officeDocument/2006/relationships/slideLayout" Target="../slideLayouts/slideLayout37.xml"/><Relationship Id="rId16" Type="http://schemas.openxmlformats.org/officeDocument/2006/relationships/theme" Target="../theme/theme4.xml"/><Relationship Id="rId20" Type="http://schemas.openxmlformats.org/officeDocument/2006/relationships/image" Target="../media/image7.png"/><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slideLayout" Target="../slideLayouts/slideLayout50.xml"/><Relationship Id="rId10" Type="http://schemas.openxmlformats.org/officeDocument/2006/relationships/slideLayout" Target="../slideLayouts/slideLayout45.xml"/><Relationship Id="rId19" Type="http://schemas.openxmlformats.org/officeDocument/2006/relationships/image" Target="../media/image6.png"/><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tags" Target="../tags/tag2.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tags" Target="../tags/tag1.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theme" Target="../theme/theme5.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E6F7FF"/>
        </a:solidFill>
        <a:effectLst/>
      </p:bgPr>
    </p:bg>
    <p:spTree>
      <p:nvGrpSpPr>
        <p:cNvPr id="1" name=""/>
        <p:cNvGrpSpPr/>
        <p:nvPr/>
      </p:nvGrpSpPr>
      <p:grpSpPr>
        <a:xfrm>
          <a:off x="0" y="0"/>
          <a:ext cx="0" cy="0"/>
          <a:chOff x="0" y="0"/>
          <a:chExt cx="0" cy="0"/>
        </a:xfrm>
      </p:grpSpPr>
      <p:pic>
        <p:nvPicPr>
          <p:cNvPr id="3074" name="图片 8" descr="未标题-2~~~.png"/>
          <p:cNvPicPr>
            <a:picLocks noChangeAspect="1"/>
          </p:cNvPicPr>
          <p:nvPr/>
        </p:nvPicPr>
        <p:blipFill>
          <a:blip r:embed="rId17" cstate="print"/>
          <a:stretch>
            <a:fillRect/>
          </a:stretch>
        </p:blipFill>
        <p:spPr>
          <a:xfrm>
            <a:off x="-2335212" y="0"/>
            <a:ext cx="5976937" cy="6000750"/>
          </a:xfrm>
          <a:prstGeom prst="rect">
            <a:avLst/>
          </a:prstGeom>
          <a:noFill/>
          <a:ln w="9525">
            <a:noFill/>
          </a:ln>
        </p:spPr>
      </p:pic>
      <p:sp>
        <p:nvSpPr>
          <p:cNvPr id="3077" name="日期占位符 3"/>
          <p:cNvSpPr>
            <a:spLocks noGrp="1"/>
          </p:cNvSpPr>
          <p:nvPr>
            <p:ph type="dt" sz="half" idx="2"/>
          </p:nvPr>
        </p:nvSpPr>
        <p:spPr>
          <a:xfrm>
            <a:off x="457200" y="6356350"/>
            <a:ext cx="2133600" cy="365125"/>
          </a:xfrm>
          <a:prstGeom prst="rect">
            <a:avLst/>
          </a:prstGeom>
          <a:noFill/>
          <a:ln w="9525">
            <a:noFill/>
            <a:miter/>
          </a:ln>
        </p:spPr>
        <p:txBody>
          <a:bodyPr anchor="ctr"/>
          <a:lstStyle>
            <a:lvl1pPr eaLnBrk="1" hangingPunct="1">
              <a:buFont typeface="Arial" panose="020B0604020202020204" pitchFamily="34" charset="0"/>
              <a:buNone/>
              <a:defRPr sz="1200" noProof="1">
                <a:solidFill>
                  <a:srgbClr val="898989"/>
                </a:solidFill>
                <a:latin typeface="Calibri" panose="020F0502020204030204" pitchFamily="34" charset="0"/>
                <a:ea typeface="MS PGothic" panose="020B0600070205080204" pitchFamily="34" charset="-128"/>
                <a:sym typeface="Calibri" panose="020F0502020204030204" pitchFamily="34" charset="0"/>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MS PGothic" panose="020B0600070205080204" pitchFamily="34" charset="-128"/>
              <a:cs typeface="+mn-cs"/>
              <a:sym typeface="Calibri" panose="020F0502020204030204" pitchFamily="34" charset="0"/>
            </a:endParaRPr>
          </a:p>
        </p:txBody>
      </p:sp>
      <p:sp>
        <p:nvSpPr>
          <p:cNvPr id="3078" name="页脚占位符 4"/>
          <p:cNvSpPr>
            <a:spLocks noGrp="1"/>
          </p:cNvSpPr>
          <p:nvPr>
            <p:ph type="ftr" sz="quarter" idx="3"/>
          </p:nvPr>
        </p:nvSpPr>
        <p:spPr>
          <a:xfrm>
            <a:off x="3124200" y="6356350"/>
            <a:ext cx="2895600" cy="365125"/>
          </a:xfrm>
          <a:prstGeom prst="rect">
            <a:avLst/>
          </a:prstGeom>
          <a:noFill/>
          <a:ln w="9525">
            <a:noFill/>
            <a:miter/>
          </a:ln>
        </p:spPr>
        <p:txBody>
          <a:bodyPr anchor="ctr"/>
          <a:lstStyle>
            <a:lvl1pPr algn="ctr" eaLnBrk="1" hangingPunct="1">
              <a:buFont typeface="Arial" panose="020B0604020202020204" pitchFamily="34" charset="0"/>
              <a:buNone/>
              <a:defRPr sz="1200" noProof="1">
                <a:solidFill>
                  <a:srgbClr val="898989"/>
                </a:solidFill>
                <a:latin typeface="Calibri" panose="020F0502020204030204" pitchFamily="34" charset="0"/>
                <a:ea typeface="MS PGothic" panose="020B0600070205080204" pitchFamily="34" charset="-128"/>
                <a:sym typeface="Calibri" panose="020F0502020204030204" pitchFamily="34" charset="0"/>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MS PGothic" panose="020B0600070205080204" pitchFamily="34" charset="-128"/>
              <a:cs typeface="+mn-cs"/>
              <a:sym typeface="Calibri" panose="020F0502020204030204" pitchFamily="34" charset="0"/>
            </a:endParaRPr>
          </a:p>
        </p:txBody>
      </p:sp>
      <p:sp>
        <p:nvSpPr>
          <p:cNvPr id="3079" name="灯片编号占位符 5"/>
          <p:cNvSpPr>
            <a:spLocks noGrp="1"/>
          </p:cNvSpPr>
          <p:nvPr>
            <p:ph type="sldNum" sz="quarter" idx="4"/>
          </p:nvPr>
        </p:nvSpPr>
        <p:spPr>
          <a:xfrm>
            <a:off x="6553200" y="6356350"/>
            <a:ext cx="2133600" cy="365125"/>
          </a:xfrm>
          <a:prstGeom prst="rect">
            <a:avLst/>
          </a:prstGeom>
          <a:noFill/>
          <a:ln w="9525">
            <a:noFill/>
            <a:miter/>
          </a:ln>
        </p:spPr>
        <p:txBody>
          <a:bodyPr vert="horz" wrap="square" lIns="91440" tIns="45720" rIns="91440" bIns="45720" numCol="1" anchor="ctr" anchorCtr="0" compatLnSpc="1"/>
          <a:lstStyle/>
          <a:p>
            <a:pPr lvl="0" algn="r" eaLnBrk="1" fontAlgn="base" hangingPunct="1"/>
            <a:fld id="{9A0DB2DC-4C9A-4742-B13C-FB6460FD3503}" type="slidenum">
              <a:rPr lang="en-US" altLang="en-US" sz="1200" strike="noStrike" noProof="1" dirty="0">
                <a:solidFill>
                  <a:srgbClr val="898989"/>
                </a:solidFill>
                <a:latin typeface="Calibri" panose="020F0502020204030204" pitchFamily="34" charset="0"/>
                <a:ea typeface="MS PGothic" panose="020B0600070205080204" pitchFamily="34" charset="-128"/>
                <a:cs typeface="+mn-ea"/>
                <a:sym typeface="Calibri" panose="020F0502020204030204" pitchFamily="34" charset="0"/>
              </a:rPr>
              <a:t>‹#›</a:t>
            </a:fld>
            <a:endParaRPr lang="zh-CN" altLang="en-US" sz="1200" strike="noStrike" noProof="1">
              <a:solidFill>
                <a:srgbClr val="898989"/>
              </a:solidFill>
              <a:latin typeface="Calibri" panose="020F0502020204030204" pitchFamily="34" charset="0"/>
              <a:ea typeface="MS PGothic" panose="020B0600070205080204" pitchFamily="34" charset="-128"/>
              <a:sym typeface="Calibri" panose="020F0502020204030204" pitchFamily="34" charset="0"/>
            </a:endParaRPr>
          </a:p>
        </p:txBody>
      </p:sp>
      <p:pic>
        <p:nvPicPr>
          <p:cNvPr id="3080" name="图片 7" descr="thank you light.png"/>
          <p:cNvPicPr>
            <a:picLocks noChangeAspect="1"/>
          </p:cNvPicPr>
          <p:nvPr/>
        </p:nvPicPr>
        <p:blipFill>
          <a:blip r:embed="rId18" cstate="print"/>
          <a:stretch>
            <a:fillRect/>
          </a:stretch>
        </p:blipFill>
        <p:spPr>
          <a:xfrm>
            <a:off x="3276600" y="4405313"/>
            <a:ext cx="5867400" cy="2047875"/>
          </a:xfrm>
          <a:prstGeom prst="rect">
            <a:avLst/>
          </a:prstGeom>
          <a:noFill/>
          <a:ln w="9525">
            <a:noFill/>
          </a:ln>
        </p:spPr>
      </p:pic>
      <p:pic>
        <p:nvPicPr>
          <p:cNvPr id="3081" name="图片 6" descr="thank you.png"/>
          <p:cNvPicPr>
            <a:picLocks noChangeAspect="1"/>
          </p:cNvPicPr>
          <p:nvPr/>
        </p:nvPicPr>
        <p:blipFill>
          <a:blip r:embed="rId19" cstate="print"/>
          <a:stretch>
            <a:fillRect/>
          </a:stretch>
        </p:blipFill>
        <p:spPr>
          <a:xfrm>
            <a:off x="3276600" y="4405313"/>
            <a:ext cx="5867400" cy="2047875"/>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081"/>
                                        </p:tgtEl>
                                        <p:attrNameLst>
                                          <p:attrName>style.visibility</p:attrName>
                                        </p:attrNameLst>
                                      </p:cBhvr>
                                      <p:to>
                                        <p:strVal val="visible"/>
                                      </p:to>
                                    </p:set>
                                    <p:animEffect filter="fade">
                                      <p:cBhvr>
                                        <p:cTn id="7" dur="900"/>
                                        <p:tgtEl>
                                          <p:spTgt spid="3081"/>
                                        </p:tgtEl>
                                      </p:cBhvr>
                                    </p:animEffect>
                                  </p:childTnLst>
                                </p:cTn>
                              </p:par>
                              <p:par>
                                <p:cTn id="8" presetID="23" presetClass="entr" presetSubtype="32" fill="hold" nodeType="withEffect">
                                  <p:stCondLst>
                                    <p:cond delay="1100"/>
                                  </p:stCondLst>
                                  <p:childTnLst>
                                    <p:set>
                                      <p:cBhvr>
                                        <p:cTn id="9" dur="1" fill="hold">
                                          <p:stCondLst>
                                            <p:cond delay="0"/>
                                          </p:stCondLst>
                                        </p:cTn>
                                        <p:tgtEl>
                                          <p:spTgt spid="3080"/>
                                        </p:tgtEl>
                                        <p:attrNameLst>
                                          <p:attrName>style.visibility</p:attrName>
                                        </p:attrNameLst>
                                      </p:cBhvr>
                                      <p:to>
                                        <p:strVal val="visible"/>
                                      </p:to>
                                    </p:set>
                                    <p:anim calcmode="lin" valueType="num">
                                      <p:cBhvr>
                                        <p:cTn id="10" dur="500" fill="hold"/>
                                        <p:tgtEl>
                                          <p:spTgt spid="3080"/>
                                        </p:tgtEl>
                                        <p:attrNameLst>
                                          <p:attrName>ppt_w</p:attrName>
                                        </p:attrNameLst>
                                      </p:cBhvr>
                                      <p:tavLst>
                                        <p:tav tm="0">
                                          <p:val>
                                            <p:strVal val="4*#ppt_w"/>
                                          </p:val>
                                        </p:tav>
                                        <p:tav tm="100000">
                                          <p:val>
                                            <p:strVal val="#ppt_w"/>
                                          </p:val>
                                        </p:tav>
                                      </p:tavLst>
                                    </p:anim>
                                    <p:anim calcmode="lin" valueType="num">
                                      <p:cBhvr>
                                        <p:cTn id="11" dur="500" fill="hold"/>
                                        <p:tgtEl>
                                          <p:spTgt spid="3080"/>
                                        </p:tgtEl>
                                        <p:attrNameLst>
                                          <p:attrName>ppt_h</p:attrName>
                                        </p:attrNameLst>
                                      </p:cBhvr>
                                      <p:tavLst>
                                        <p:tav tm="0">
                                          <p:val>
                                            <p:strVal val="4*#ppt_h"/>
                                          </p:val>
                                        </p:tav>
                                        <p:tav tm="100000">
                                          <p:val>
                                            <p:strVal val="#ppt_h"/>
                                          </p:val>
                                        </p:tav>
                                      </p:tavLst>
                                    </p:anim>
                                  </p:childTnLst>
                                </p:cTn>
                              </p:par>
                              <p:par>
                                <p:cTn id="12" presetID="50" presetClass="exit" presetSubtype="0" accel="100000" fill="hold" nodeType="withEffect">
                                  <p:stCondLst>
                                    <p:cond delay="1800"/>
                                  </p:stCondLst>
                                  <p:childTnLst>
                                    <p:anim calcmode="lin" valueType="num">
                                      <p:cBhvr>
                                        <p:cTn id="13" dur="1000"/>
                                        <p:tgtEl>
                                          <p:spTgt spid="3080"/>
                                        </p:tgtEl>
                                        <p:attrNameLst>
                                          <p:attrName>ppt_w</p:attrName>
                                        </p:attrNameLst>
                                      </p:cBhvr>
                                      <p:tavLst>
                                        <p:tav tm="0">
                                          <p:val>
                                            <p:strVal val="ppt_w"/>
                                          </p:val>
                                        </p:tav>
                                        <p:tav tm="100000">
                                          <p:val>
                                            <p:strVal val="ppt_w+.3"/>
                                          </p:val>
                                        </p:tav>
                                      </p:tavLst>
                                    </p:anim>
                                    <p:anim calcmode="lin" valueType="num">
                                      <p:cBhvr>
                                        <p:cTn id="14" dur="1000"/>
                                        <p:tgtEl>
                                          <p:spTgt spid="3080"/>
                                        </p:tgtEl>
                                        <p:attrNameLst>
                                          <p:attrName>ppt_h</p:attrName>
                                        </p:attrNameLst>
                                      </p:cBhvr>
                                      <p:tavLst>
                                        <p:tav tm="0">
                                          <p:val>
                                            <p:strVal val="ppt_h"/>
                                          </p:val>
                                        </p:tav>
                                        <p:tav tm="100000">
                                          <p:val>
                                            <p:strVal val="ppt_h"/>
                                          </p:val>
                                        </p:tav>
                                      </p:tavLst>
                                    </p:anim>
                                    <p:animEffect filter="fade">
                                      <p:cBhvr>
                                        <p:cTn id="15" dur="1000"/>
                                        <p:tgtEl>
                                          <p:spTgt spid="3080"/>
                                        </p:tgtEl>
                                      </p:cBhvr>
                                    </p:animEffect>
                                    <p:set>
                                      <p:cBhvr>
                                        <p:cTn id="16" dur="1" fill="hold">
                                          <p:stCondLst>
                                            <p:cond delay="999"/>
                                          </p:stCondLst>
                                        </p:cTn>
                                        <p:tgtEl>
                                          <p:spTgt spid="3080"/>
                                        </p:tgtEl>
                                        <p:attrNameLst>
                                          <p:attrName>style.visibility</p:attrName>
                                        </p:attrNameLst>
                                      </p:cBhvr>
                                      <p:to>
                                        <p:strVal val="hidden"/>
                                      </p:to>
                                    </p:set>
                                  </p:childTnLst>
                                </p:cTn>
                              </p:par>
                            </p:childTnLst>
                          </p:cTn>
                        </p:par>
                        <p:par>
                          <p:cTn id="17" fill="hold">
                            <p:stCondLst>
                              <p:cond delay="1000"/>
                            </p:stCondLst>
                            <p:childTnLst>
                              <p:par>
                                <p:cTn id="18" presetID="8" presetClass="emph" presetSubtype="0" fill="hold" nodeType="afterEffect">
                                  <p:stCondLst>
                                    <p:cond delay="0"/>
                                  </p:stCondLst>
                                  <p:childTnLst>
                                    <p:animRot by="21600000">
                                      <p:cBhvr>
                                        <p:cTn id="19" dur="2000" fill="hold"/>
                                        <p:tgtEl>
                                          <p:spTgt spid="307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sym typeface="Calibri" panose="020F0502020204030204" pitchFamily="34" charset="0"/>
        </a:defRPr>
      </a:lvl1pPr>
      <a:lvl2pPr algn="ctr"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sym typeface="Calibri" panose="020F0502020204030204" pitchFamily="34" charset="0"/>
        </a:defRPr>
      </a:lvl2pPr>
      <a:lvl3pPr algn="ctr"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sym typeface="Calibri" panose="020F0502020204030204" pitchFamily="34" charset="0"/>
        </a:defRPr>
      </a:lvl3pPr>
      <a:lvl4pPr algn="ctr"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sym typeface="Calibri" panose="020F0502020204030204" pitchFamily="34" charset="0"/>
        </a:defRPr>
      </a:lvl4pPr>
      <a:lvl5pPr algn="ctr"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sym typeface="Calibri" panose="020F0502020204030204" pitchFamily="34" charset="0"/>
        </a:defRPr>
      </a:lvl5pPr>
      <a:lvl6pPr marL="457200" algn="ctr"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sym typeface="Calibri" panose="020F0502020204030204" pitchFamily="34" charset="0"/>
        </a:defRPr>
      </a:lvl6pPr>
      <a:lvl7pPr marL="914400" algn="ctr"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sym typeface="Calibri" panose="020F0502020204030204" pitchFamily="34" charset="0"/>
        </a:defRPr>
      </a:lvl7pPr>
      <a:lvl8pPr marL="1371600" algn="ctr"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sym typeface="Calibri" panose="020F0502020204030204" pitchFamily="34" charset="0"/>
        </a:defRPr>
      </a:lvl8pPr>
      <a:lvl9pPr marL="1828800" algn="ctr"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sym typeface="Calibri" panose="020F0502020204030204" pitchFamily="34" charset="0"/>
        </a:defRPr>
      </a:lvl9pPr>
    </p:titleStyle>
    <p:body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Calibri" panose="020F0502020204030204" pitchFamily="34" charset="0"/>
        </a:defRPr>
      </a:lvl1pPr>
      <a:lvl2pPr marL="742950" lvl="1"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2pPr>
      <a:lvl3pPr marL="1143000" lvl="2" indent="-228600" algn="l" defTabSz="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3pPr>
      <a:lvl4pPr marL="1600200" lvl="3"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4pPr>
      <a:lvl5pPr marL="2057400" lvl="4"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5pPr>
      <a:lvl6pPr marL="2514600" lvl="5" indent="-228600" algn="l" defTabSz="0" eaLnBrk="0" fontAlgn="base" latinLnBrk="0" hangingPunct="0">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sym typeface="Calibri" panose="020F0502020204030204" pitchFamily="34" charset="0"/>
        </a:defRPr>
      </a:lvl6pPr>
      <a:lvl7pPr marL="2971800" lvl="6" indent="-228600" algn="l" defTabSz="0" eaLnBrk="0" fontAlgn="base" latinLnBrk="0" hangingPunct="0">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sym typeface="Calibri" panose="020F0502020204030204" pitchFamily="34" charset="0"/>
        </a:defRPr>
      </a:lvl7pPr>
      <a:lvl8pPr marL="3429000" lvl="7" indent="-228600" algn="l" defTabSz="0" eaLnBrk="0" fontAlgn="base" latinLnBrk="0" hangingPunct="0">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sym typeface="Calibri" panose="020F0502020204030204" pitchFamily="34" charset="0"/>
        </a:defRPr>
      </a:lvl8pPr>
      <a:lvl9pPr marL="3886200" lvl="8" indent="-228600" algn="l" defTabSz="0" eaLnBrk="0" fontAlgn="base" latinLnBrk="0" hangingPunct="0">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sym typeface="Calibri" panose="020F0502020204030204" pitchFamily="34" charset="0"/>
        </a:defRPr>
      </a:lvl9pPr>
    </p:bodyStyle>
    <p:otherStyle>
      <a:lvl1pPr marL="0" lvl="0" indent="0" algn="l" defTabSz="914400" eaLnBrk="0" fontAlgn="base" latinLnBrk="0" hangingPunct="0">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0" fontAlgn="base" latinLnBrk="0" hangingPunct="0">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2pPr>
      <a:lvl3pPr marL="914400" lvl="2" indent="0" algn="l" defTabSz="914400" eaLnBrk="0" fontAlgn="base" latinLnBrk="0" hangingPunct="0">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3pPr>
      <a:lvl4pPr marL="1371600" lvl="3" indent="0" algn="l" defTabSz="914400" eaLnBrk="0" fontAlgn="base" latinLnBrk="0" hangingPunct="0">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4pPr>
      <a:lvl5pPr marL="1828800" lvl="4" indent="0" algn="l" defTabSz="914400" eaLnBrk="0" fontAlgn="base" latinLnBrk="0" hangingPunct="0">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5pPr>
      <a:lvl6pPr marL="2286000" lvl="5" indent="0" algn="l" defTabSz="914400" eaLnBrk="0" fontAlgn="base" latinLnBrk="0" hangingPunct="0">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6pPr>
      <a:lvl7pPr marL="2743200" lvl="6" indent="0" algn="l" defTabSz="914400" eaLnBrk="0" fontAlgn="base" latinLnBrk="0" hangingPunct="0">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7pPr>
      <a:lvl8pPr marL="3200400" lvl="7" indent="0" algn="l" defTabSz="914400" eaLnBrk="0" fontAlgn="base" latinLnBrk="0" hangingPunct="0">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8pPr>
      <a:lvl9pPr marL="3657600" lvl="8" indent="0" algn="l" defTabSz="914400" eaLnBrk="0" fontAlgn="base" latinLnBrk="0" hangingPunct="0">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E6F7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Lst>
  <p:transition>
    <p:pull/>
  </p:transition>
  <p:hf sldNum="0" hdr="0" ftr="0" dt="0"/>
  <p:txStyles>
    <p:titleStyle>
      <a:lvl1pPr algn="l" rtl="0" eaLnBrk="0" fontAlgn="base" hangingPunct="0">
        <a:lnSpc>
          <a:spcPct val="90000"/>
        </a:lnSpc>
        <a:spcBef>
          <a:spcPct val="0"/>
        </a:spcBef>
        <a:spcAft>
          <a:spcPct val="0"/>
        </a:spcAft>
        <a:defRPr sz="3600" b="1" kern="1200">
          <a:solidFill>
            <a:schemeClr val="accent1"/>
          </a:solidFill>
          <a:latin typeface="+mj-lt"/>
          <a:ea typeface="+mj-ea"/>
          <a:cs typeface="+mj-cs"/>
        </a:defRPr>
      </a:lvl1pPr>
      <a:lvl2pPr algn="l" rtl="0" eaLnBrk="0" fontAlgn="base" hangingPunct="0">
        <a:lnSpc>
          <a:spcPct val="90000"/>
        </a:lnSpc>
        <a:spcBef>
          <a:spcPct val="0"/>
        </a:spcBef>
        <a:spcAft>
          <a:spcPct val="0"/>
        </a:spcAft>
        <a:defRPr sz="3600" b="1">
          <a:solidFill>
            <a:schemeClr val="accent1"/>
          </a:solidFill>
          <a:latin typeface="Arial" panose="020B0604020202020204" pitchFamily="34" charset="0"/>
          <a:ea typeface="黑体" panose="02010609060101010101" pitchFamily="49" charset="-122"/>
        </a:defRPr>
      </a:lvl2pPr>
      <a:lvl3pPr algn="l" rtl="0" eaLnBrk="0" fontAlgn="base" hangingPunct="0">
        <a:lnSpc>
          <a:spcPct val="90000"/>
        </a:lnSpc>
        <a:spcBef>
          <a:spcPct val="0"/>
        </a:spcBef>
        <a:spcAft>
          <a:spcPct val="0"/>
        </a:spcAft>
        <a:defRPr sz="3600" b="1">
          <a:solidFill>
            <a:schemeClr val="accent1"/>
          </a:solidFill>
          <a:latin typeface="Arial" panose="020B0604020202020204" pitchFamily="34" charset="0"/>
          <a:ea typeface="黑体" panose="02010609060101010101" pitchFamily="49" charset="-122"/>
        </a:defRPr>
      </a:lvl3pPr>
      <a:lvl4pPr algn="l" rtl="0" eaLnBrk="0" fontAlgn="base" hangingPunct="0">
        <a:lnSpc>
          <a:spcPct val="90000"/>
        </a:lnSpc>
        <a:spcBef>
          <a:spcPct val="0"/>
        </a:spcBef>
        <a:spcAft>
          <a:spcPct val="0"/>
        </a:spcAft>
        <a:defRPr sz="3600" b="1">
          <a:solidFill>
            <a:schemeClr val="accent1"/>
          </a:solidFill>
          <a:latin typeface="Arial" panose="020B0604020202020204" pitchFamily="34" charset="0"/>
          <a:ea typeface="黑体" panose="02010609060101010101" pitchFamily="49" charset="-122"/>
        </a:defRPr>
      </a:lvl4pPr>
      <a:lvl5pPr algn="l" rtl="0" eaLnBrk="0" fontAlgn="base" hangingPunct="0">
        <a:lnSpc>
          <a:spcPct val="90000"/>
        </a:lnSpc>
        <a:spcBef>
          <a:spcPct val="0"/>
        </a:spcBef>
        <a:spcAft>
          <a:spcPct val="0"/>
        </a:spcAft>
        <a:defRPr sz="3600" b="1">
          <a:solidFill>
            <a:schemeClr val="accent1"/>
          </a:solidFill>
          <a:latin typeface="Arial" panose="020B0604020202020204" pitchFamily="34" charset="0"/>
          <a:ea typeface="黑体" panose="02010609060101010101" pitchFamily="49" charset="-122"/>
        </a:defRPr>
      </a:lvl5pPr>
      <a:lvl6pPr marL="457200" algn="l" rtl="0" fontAlgn="base">
        <a:lnSpc>
          <a:spcPct val="90000"/>
        </a:lnSpc>
        <a:spcBef>
          <a:spcPct val="0"/>
        </a:spcBef>
        <a:spcAft>
          <a:spcPct val="0"/>
        </a:spcAft>
        <a:defRPr sz="3600" b="1">
          <a:solidFill>
            <a:schemeClr val="accent1"/>
          </a:solidFill>
          <a:latin typeface="Arial" panose="020B0604020202020204" pitchFamily="34" charset="0"/>
          <a:ea typeface="黑体" panose="02010609060101010101" pitchFamily="49" charset="-122"/>
        </a:defRPr>
      </a:lvl6pPr>
      <a:lvl7pPr marL="914400" algn="l" rtl="0" fontAlgn="base">
        <a:lnSpc>
          <a:spcPct val="90000"/>
        </a:lnSpc>
        <a:spcBef>
          <a:spcPct val="0"/>
        </a:spcBef>
        <a:spcAft>
          <a:spcPct val="0"/>
        </a:spcAft>
        <a:defRPr sz="3600" b="1">
          <a:solidFill>
            <a:schemeClr val="accent1"/>
          </a:solidFill>
          <a:latin typeface="Arial" panose="020B0604020202020204" pitchFamily="34" charset="0"/>
          <a:ea typeface="黑体" panose="02010609060101010101" pitchFamily="49" charset="-122"/>
        </a:defRPr>
      </a:lvl7pPr>
      <a:lvl8pPr marL="1371600" algn="l" rtl="0" fontAlgn="base">
        <a:lnSpc>
          <a:spcPct val="90000"/>
        </a:lnSpc>
        <a:spcBef>
          <a:spcPct val="0"/>
        </a:spcBef>
        <a:spcAft>
          <a:spcPct val="0"/>
        </a:spcAft>
        <a:defRPr sz="3600" b="1">
          <a:solidFill>
            <a:schemeClr val="accent1"/>
          </a:solidFill>
          <a:latin typeface="Arial" panose="020B0604020202020204" pitchFamily="34" charset="0"/>
          <a:ea typeface="黑体" panose="02010609060101010101" pitchFamily="49" charset="-122"/>
        </a:defRPr>
      </a:lvl8pPr>
      <a:lvl9pPr marL="1828800" algn="l" rtl="0" fontAlgn="base">
        <a:lnSpc>
          <a:spcPct val="90000"/>
        </a:lnSpc>
        <a:spcBef>
          <a:spcPct val="0"/>
        </a:spcBef>
        <a:spcAft>
          <a:spcPct val="0"/>
        </a:spcAft>
        <a:defRPr sz="3600" b="1">
          <a:solidFill>
            <a:schemeClr val="accent1"/>
          </a:solidFill>
          <a:latin typeface="Arial" panose="020B0604020202020204" pitchFamily="34" charset="0"/>
          <a:ea typeface="黑体" panose="02010609060101010101" pitchFamily="49" charset="-122"/>
        </a:defRPr>
      </a:lvl9pPr>
    </p:titleStyle>
    <p:bodyStyle>
      <a:lvl1pPr marL="228600" indent="-228600" algn="l" rtl="0" eaLnBrk="0" fontAlgn="base" hangingPunct="0">
        <a:lnSpc>
          <a:spcPct val="90000"/>
        </a:lnSpc>
        <a:spcBef>
          <a:spcPts val="1000"/>
        </a:spcBef>
        <a:spcAft>
          <a:spcPct val="0"/>
        </a:spcAft>
        <a:buClr>
          <a:schemeClr val="accent1"/>
        </a:buClr>
        <a:buSzPct val="80000"/>
        <a:buFont typeface="Wingdings" panose="05000000000000000000" pitchFamily="2" charset="2"/>
        <a:buChar char="m"/>
        <a:defRPr sz="24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Clr>
          <a:schemeClr val="accent1"/>
        </a:buClr>
        <a:buSzPct val="80000"/>
        <a:buFont typeface="Wingdings" panose="05000000000000000000" pitchFamily="2" charset="2"/>
        <a:buChar char="m"/>
        <a:defRPr sz="20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Clr>
          <a:schemeClr val="accent1"/>
        </a:buClr>
        <a:buSzPct val="80000"/>
        <a:buFont typeface="Wingdings" panose="05000000000000000000" pitchFamily="2" charset="2"/>
        <a:buChar char="m"/>
        <a:defRPr sz="24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Clr>
          <a:schemeClr val="accent1"/>
        </a:buClr>
        <a:buSzPct val="80000"/>
        <a:buFont typeface="Wingdings" panose="05000000000000000000" pitchFamily="2" charset="2"/>
        <a:buChar char="m"/>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Clr>
          <a:schemeClr val="accent1"/>
        </a:buClr>
        <a:buSzPct val="80000"/>
        <a:buFont typeface="Wingdings" panose="05000000000000000000" pitchFamily="2" charset="2"/>
        <a:buChar char="m"/>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E6F7FF"/>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82F288E0-7875-42C4-84C8-98DBBD3BF4D2}" type="datetimeFigureOut">
              <a:rPr lang="zh-CN" altLang="en-US" smtClean="0"/>
              <a:t>2017/5/16</a:t>
            </a:fld>
            <a:endParaRPr lang="zh-CN" altLang="en-US"/>
          </a:p>
        </p:txBody>
      </p:sp>
      <p:sp>
        <p:nvSpPr>
          <p:cNvPr id="5" name="页脚占位符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D9BB5D0-35E4-459D-AEF3-FE4D7C45CC19}"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0815"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0815"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0815"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0815"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0815"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0815"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0815"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0815"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0815"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E6F7FF"/>
        </a:solidFill>
        <a:effectLst/>
      </p:bgPr>
    </p:bg>
    <p:spTree>
      <p:nvGrpSpPr>
        <p:cNvPr id="1" name=""/>
        <p:cNvGrpSpPr/>
        <p:nvPr/>
      </p:nvGrpSpPr>
      <p:grpSpPr>
        <a:xfrm>
          <a:off x="0" y="0"/>
          <a:ext cx="0" cy="0"/>
          <a:chOff x="0" y="0"/>
          <a:chExt cx="0" cy="0"/>
        </a:xfrm>
      </p:grpSpPr>
      <p:sp>
        <p:nvSpPr>
          <p:cNvPr id="3074" name="标题占位符 1"/>
          <p:cNvSpPr>
            <a:spLocks noGrp="1"/>
          </p:cNvSpPr>
          <p:nvPr>
            <p:ph type="title"/>
          </p:nvPr>
        </p:nvSpPr>
        <p:spPr>
          <a:xfrm>
            <a:off x="457200" y="274638"/>
            <a:ext cx="8229600" cy="1143000"/>
          </a:xfrm>
          <a:prstGeom prst="rect">
            <a:avLst/>
          </a:prstGeom>
          <a:noFill/>
          <a:ln w="9525">
            <a:noFill/>
          </a:ln>
        </p:spPr>
        <p:txBody>
          <a:bodyPr anchor="ctr"/>
          <a:lstStyle/>
          <a:p>
            <a:pPr lvl="0"/>
            <a:r>
              <a:rPr lang="zh-CN" altLang="en-US" dirty="0"/>
              <a:t>单击此处编辑母版标题样式</a:t>
            </a:r>
          </a:p>
        </p:txBody>
      </p:sp>
      <p:sp>
        <p:nvSpPr>
          <p:cNvPr id="3075" name="文本占位符 2"/>
          <p:cNvSpPr>
            <a:spLocks noGrp="1"/>
          </p:cNvSpPr>
          <p:nvPr>
            <p:ph type="body"/>
          </p:nvPr>
        </p:nvSpPr>
        <p:spPr>
          <a:xfrm>
            <a:off x="457200" y="1600200"/>
            <a:ext cx="8229600" cy="4525963"/>
          </a:xfrm>
          <a:prstGeom prst="rect">
            <a:avLst/>
          </a:prstGeom>
          <a:noFill/>
          <a:ln w="9525">
            <a:noFill/>
          </a:ln>
        </p:spPr>
        <p:txBody>
          <a:bodyPr anchor="t"/>
          <a:lstStyle/>
          <a:p>
            <a:pPr lvl="0" indent="-228600"/>
            <a:r>
              <a:rPr lang="zh-CN" altLang="en-US" dirty="0"/>
              <a:t>单击此处编辑母版文本样式</a:t>
            </a:r>
          </a:p>
          <a:p>
            <a:pPr lvl="1" indent="-228600"/>
            <a:r>
              <a:rPr lang="zh-CN" altLang="en-US" dirty="0"/>
              <a:t>第二级</a:t>
            </a:r>
          </a:p>
          <a:p>
            <a:pPr lvl="2" indent="-228600"/>
            <a:r>
              <a:rPr lang="zh-CN" altLang="en-US" dirty="0"/>
              <a:t>第三级</a:t>
            </a:r>
          </a:p>
          <a:p>
            <a:pPr lvl="3" indent="-228600"/>
            <a:r>
              <a:rPr lang="zh-CN" altLang="en-US" dirty="0"/>
              <a:t>第四级</a:t>
            </a:r>
          </a:p>
          <a:p>
            <a:pPr lvl="4" indent="-228600"/>
            <a:r>
              <a:rPr lang="zh-CN" altLang="en-US" dirty="0"/>
              <a:t>第五级</a:t>
            </a:r>
          </a:p>
        </p:txBody>
      </p:sp>
      <p:sp>
        <p:nvSpPr>
          <p:cNvPr id="17" name="日期占位符 3"/>
          <p:cNvSpPr>
            <a:spLocks noGrp="1"/>
          </p:cNvSpPr>
          <p:nvPr>
            <p:ph type="dt" sz="half" idx="2"/>
          </p:nvPr>
        </p:nvSpPr>
        <p:spPr>
          <a:xfrm>
            <a:off x="457200" y="6356350"/>
            <a:ext cx="2133600" cy="365125"/>
          </a:xfrm>
          <a:prstGeom prst="rect">
            <a:avLst/>
          </a:prstGeom>
          <a:noFill/>
          <a:ln w="9525">
            <a:noFill/>
            <a:miter/>
          </a:ln>
        </p:spPr>
        <p:txBody>
          <a:bodyPr anchor="ctr"/>
          <a:lstStyle>
            <a:lvl1pPr eaLnBrk="0" hangingPunct="0">
              <a:buFontTx/>
              <a:buNone/>
              <a:defRPr sz="1200" noProof="1">
                <a:solidFill>
                  <a:srgbClr val="898989"/>
                </a:solidFill>
                <a:latin typeface="Calibri" panose="020F0502020204030204" pitchFamily="34" charset="0"/>
                <a:ea typeface="MS PGothic" panose="020B0600070205080204" pitchFamily="34" charset="-128"/>
                <a:sym typeface="Calibri" panose="020F050202020403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MS PGothic" panose="020B0600070205080204" pitchFamily="34" charset="-128"/>
              <a:cs typeface="+mn-cs"/>
              <a:sym typeface="Calibri" panose="020F0502020204030204" pitchFamily="34" charset="0"/>
            </a:endParaRPr>
          </a:p>
        </p:txBody>
      </p:sp>
      <p:sp>
        <p:nvSpPr>
          <p:cNvPr id="18" name="页脚占位符 4"/>
          <p:cNvSpPr>
            <a:spLocks noGrp="1"/>
          </p:cNvSpPr>
          <p:nvPr>
            <p:ph type="ftr" sz="quarter" idx="3"/>
          </p:nvPr>
        </p:nvSpPr>
        <p:spPr>
          <a:xfrm>
            <a:off x="3124200" y="6356350"/>
            <a:ext cx="2895600" cy="365125"/>
          </a:xfrm>
          <a:prstGeom prst="rect">
            <a:avLst/>
          </a:prstGeom>
          <a:noFill/>
          <a:ln w="9525">
            <a:noFill/>
            <a:miter/>
          </a:ln>
        </p:spPr>
        <p:txBody>
          <a:bodyPr anchor="ctr"/>
          <a:lstStyle>
            <a:lvl1pPr algn="ctr" eaLnBrk="0" hangingPunct="0">
              <a:buFontTx/>
              <a:buNone/>
              <a:defRPr sz="1200" noProof="1">
                <a:solidFill>
                  <a:srgbClr val="898989"/>
                </a:solidFill>
                <a:latin typeface="Calibri" panose="020F0502020204030204" pitchFamily="34" charset="0"/>
                <a:ea typeface="MS PGothic" panose="020B0600070205080204" pitchFamily="34" charset="-128"/>
                <a:sym typeface="Calibri" panose="020F0502020204030204" pitchFamily="34" charset="0"/>
              </a:defRPr>
            </a:lvl1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MS PGothic" panose="020B0600070205080204" pitchFamily="34" charset="-128"/>
              <a:cs typeface="+mn-cs"/>
              <a:sym typeface="Calibri" panose="020F0502020204030204" pitchFamily="34" charset="0"/>
            </a:endParaRPr>
          </a:p>
        </p:txBody>
      </p:sp>
      <p:sp>
        <p:nvSpPr>
          <p:cNvPr id="19" name="灯片编号占位符 5"/>
          <p:cNvSpPr>
            <a:spLocks noGrp="1"/>
          </p:cNvSpPr>
          <p:nvPr>
            <p:ph type="sldNum" sz="quarter" idx="4"/>
          </p:nvPr>
        </p:nvSpPr>
        <p:spPr>
          <a:xfrm>
            <a:off x="6553200" y="6356350"/>
            <a:ext cx="2133600" cy="365125"/>
          </a:xfrm>
          <a:prstGeom prst="rect">
            <a:avLst/>
          </a:prstGeom>
          <a:noFill/>
          <a:ln w="9525">
            <a:noFill/>
            <a:miter/>
          </a:ln>
        </p:spPr>
        <p:txBody>
          <a:bodyPr vert="horz" wrap="square" lIns="91440" tIns="45720" rIns="91440" bIns="45720" numCol="1" anchor="ctr" anchorCtr="0" compatLnSpc="1"/>
          <a:lstStyle/>
          <a:p>
            <a:pPr lvl="0" algn="r" fontAlgn="base"/>
            <a:fld id="{9A0DB2DC-4C9A-4742-B13C-FB6460FD3503}" type="slidenum">
              <a:rPr lang="zh-CN" altLang="en-US" sz="1200" strike="noStrike" noProof="1" dirty="0">
                <a:solidFill>
                  <a:srgbClr val="898989"/>
                </a:solidFill>
                <a:latin typeface="Calibri" panose="020F0502020204030204" pitchFamily="34" charset="0"/>
                <a:ea typeface="MS PGothic" panose="020B0600070205080204" pitchFamily="34" charset="-128"/>
                <a:cs typeface="+mn-ea"/>
                <a:sym typeface="Calibri" panose="020F0502020204030204" pitchFamily="34" charset="0"/>
              </a:rPr>
              <a:t>‹#›</a:t>
            </a:fld>
            <a:endParaRPr lang="zh-CN" altLang="en-US" sz="1200" strike="noStrike" noProof="1">
              <a:solidFill>
                <a:srgbClr val="898989"/>
              </a:solidFill>
              <a:latin typeface="Calibri" panose="020F0502020204030204" pitchFamily="34" charset="0"/>
              <a:ea typeface="MS PGothic" panose="020B0600070205080204" pitchFamily="34" charset="-128"/>
              <a:sym typeface="Calibri" panose="020F0502020204030204" pitchFamily="34" charset="0"/>
            </a:endParaRPr>
          </a:p>
        </p:txBody>
      </p:sp>
      <p:pic>
        <p:nvPicPr>
          <p:cNvPr id="20" name="图片 6" descr="未标题-2.png"/>
          <p:cNvPicPr>
            <a:picLocks noChangeAspect="1"/>
          </p:cNvPicPr>
          <p:nvPr/>
        </p:nvPicPr>
        <p:blipFill>
          <a:blip r:embed="rId17" cstate="print"/>
          <a:stretch>
            <a:fillRect/>
          </a:stretch>
        </p:blipFill>
        <p:spPr>
          <a:xfrm>
            <a:off x="-2335212" y="285750"/>
            <a:ext cx="5978525" cy="6000750"/>
          </a:xfrm>
          <a:prstGeom prst="rect">
            <a:avLst/>
          </a:prstGeom>
          <a:noFill/>
          <a:ln w="9525">
            <a:noFill/>
          </a:ln>
        </p:spPr>
      </p:pic>
      <p:pic>
        <p:nvPicPr>
          <p:cNvPr id="21" name="图片 9" descr="title ground.jpg"/>
          <p:cNvPicPr>
            <a:picLocks noChangeAspect="1"/>
          </p:cNvPicPr>
          <p:nvPr/>
        </p:nvPicPr>
        <p:blipFill>
          <a:blip r:embed="rId18" cstate="print"/>
          <a:stretch>
            <a:fillRect/>
          </a:stretch>
        </p:blipFill>
        <p:spPr>
          <a:xfrm>
            <a:off x="0" y="0"/>
            <a:ext cx="9144000" cy="6858000"/>
          </a:xfrm>
          <a:prstGeom prst="rect">
            <a:avLst/>
          </a:prstGeom>
          <a:noFill/>
          <a:ln w="9525">
            <a:noFill/>
          </a:ln>
        </p:spPr>
      </p:pic>
      <p:pic>
        <p:nvPicPr>
          <p:cNvPr id="22" name="图片 11" descr="yellow one.png"/>
          <p:cNvPicPr>
            <a:picLocks noChangeAspect="1"/>
          </p:cNvPicPr>
          <p:nvPr/>
        </p:nvPicPr>
        <p:blipFill>
          <a:blip r:embed="rId19" cstate="print"/>
          <a:stretch>
            <a:fillRect/>
          </a:stretch>
        </p:blipFill>
        <p:spPr>
          <a:xfrm>
            <a:off x="1588" y="1588"/>
            <a:ext cx="9142412" cy="6856412"/>
          </a:xfrm>
          <a:prstGeom prst="rect">
            <a:avLst/>
          </a:prstGeom>
          <a:noFill/>
          <a:ln w="9525">
            <a:noFill/>
          </a:ln>
        </p:spPr>
      </p:pic>
      <p:pic>
        <p:nvPicPr>
          <p:cNvPr id="23" name="图片 8" descr="blue tripe.png"/>
          <p:cNvPicPr>
            <a:picLocks noChangeAspect="1"/>
          </p:cNvPicPr>
          <p:nvPr/>
        </p:nvPicPr>
        <p:blipFill>
          <a:blip r:embed="rId20" cstate="print"/>
          <a:stretch>
            <a:fillRect/>
          </a:stretch>
        </p:blipFill>
        <p:spPr>
          <a:xfrm>
            <a:off x="0" y="1588"/>
            <a:ext cx="9142413" cy="6856412"/>
          </a:xfrm>
          <a:prstGeom prst="rect">
            <a:avLst/>
          </a:prstGeom>
          <a:noFill/>
          <a:ln w="9525">
            <a:noFill/>
          </a:ln>
        </p:spPr>
      </p:pic>
      <p:pic>
        <p:nvPicPr>
          <p:cNvPr id="24" name="图片 7" descr="blue earth.png"/>
          <p:cNvPicPr>
            <a:picLocks noChangeAspect="1"/>
          </p:cNvPicPr>
          <p:nvPr/>
        </p:nvPicPr>
        <p:blipFill>
          <a:blip r:embed="rId21" cstate="print"/>
          <a:stretch>
            <a:fillRect/>
          </a:stretch>
        </p:blipFill>
        <p:spPr>
          <a:xfrm>
            <a:off x="1588" y="0"/>
            <a:ext cx="9142412" cy="6856413"/>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 id="2147483701" r:id="rId15"/>
  </p:sldLayoutIdLst>
  <p:transition>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900" fill="hold"/>
                                        <p:tgtEl>
                                          <p:spTgt spid="20"/>
                                        </p:tgtEl>
                                        <p:attrNameLst>
                                          <p:attrName>r</p:attrName>
                                        </p:attrNameLst>
                                      </p:cBhvr>
                                    </p:animRot>
                                  </p:childTnLst>
                                </p:cTn>
                              </p:par>
                              <p:par>
                                <p:cTn id="7" presetID="10" presetClass="entr" presetSubtype="0" fill="hold" nodeType="withEffect">
                                  <p:stCondLst>
                                    <p:cond delay="1000"/>
                                  </p:stCondLst>
                                  <p:childTnLst>
                                    <p:set>
                                      <p:cBhvr>
                                        <p:cTn id="8" dur="1" fill="hold">
                                          <p:stCondLst>
                                            <p:cond delay="0"/>
                                          </p:stCondLst>
                                        </p:cTn>
                                        <p:tgtEl>
                                          <p:spTgt spid="24"/>
                                        </p:tgtEl>
                                        <p:attrNameLst>
                                          <p:attrName>style.visibility</p:attrName>
                                        </p:attrNameLst>
                                      </p:cBhvr>
                                      <p:to>
                                        <p:strVal val="visible"/>
                                      </p:to>
                                    </p:set>
                                    <p:animEffect filter="fade">
                                      <p:cBhvr>
                                        <p:cTn id="9" dur="1200"/>
                                        <p:tgtEl>
                                          <p:spTgt spid="24"/>
                                        </p:tgtEl>
                                      </p:cBhvr>
                                    </p:animEffect>
                                  </p:childTnLst>
                                </p:cTn>
                              </p:par>
                              <p:par>
                                <p:cTn id="10" presetID="10" presetClass="entr" presetSubtype="0" fill="hold" nodeType="withEffect">
                                  <p:stCondLst>
                                    <p:cond delay="1100"/>
                                  </p:stCondLst>
                                  <p:childTnLst>
                                    <p:set>
                                      <p:cBhvr>
                                        <p:cTn id="11" dur="1" fill="hold">
                                          <p:stCondLst>
                                            <p:cond delay="0"/>
                                          </p:stCondLst>
                                        </p:cTn>
                                        <p:tgtEl>
                                          <p:spTgt spid="21"/>
                                        </p:tgtEl>
                                        <p:attrNameLst>
                                          <p:attrName>style.visibility</p:attrName>
                                        </p:attrNameLst>
                                      </p:cBhvr>
                                      <p:to>
                                        <p:strVal val="visible"/>
                                      </p:to>
                                    </p:set>
                                    <p:animEffect filter="fade">
                                      <p:cBhvr>
                                        <p:cTn id="12" dur="1000"/>
                                        <p:tgtEl>
                                          <p:spTgt spid="21"/>
                                        </p:tgtEl>
                                      </p:cBhvr>
                                    </p:animEffect>
                                  </p:childTnLst>
                                </p:cTn>
                              </p:par>
                              <p:par>
                                <p:cTn id="13" presetID="18" presetClass="entr" presetSubtype="3" fill="hold" nodeType="withEffect">
                                  <p:stCondLst>
                                    <p:cond delay="2400"/>
                                  </p:stCondLst>
                                  <p:childTnLst>
                                    <p:set>
                                      <p:cBhvr>
                                        <p:cTn id="14" dur="1" fill="hold">
                                          <p:stCondLst>
                                            <p:cond delay="0"/>
                                          </p:stCondLst>
                                        </p:cTn>
                                        <p:tgtEl>
                                          <p:spTgt spid="23"/>
                                        </p:tgtEl>
                                        <p:attrNameLst>
                                          <p:attrName>style.visibility</p:attrName>
                                        </p:attrNameLst>
                                      </p:cBhvr>
                                      <p:to>
                                        <p:strVal val="visible"/>
                                      </p:to>
                                    </p:set>
                                    <p:animEffect filter="strips(upRight)">
                                      <p:cBhvr>
                                        <p:cTn id="15" dur="500"/>
                                        <p:tgtEl>
                                          <p:spTgt spid="23"/>
                                        </p:tgtEl>
                                      </p:cBhvr>
                                    </p:animEffect>
                                  </p:childTnLst>
                                </p:cTn>
                              </p:par>
                              <p:par>
                                <p:cTn id="16" presetID="18" presetClass="entr" presetSubtype="6" fill="hold" nodeType="withEffect">
                                  <p:stCondLst>
                                    <p:cond delay="2400"/>
                                  </p:stCondLst>
                                  <p:childTnLst>
                                    <p:set>
                                      <p:cBhvr>
                                        <p:cTn id="17" dur="1" fill="hold">
                                          <p:stCondLst>
                                            <p:cond delay="0"/>
                                          </p:stCondLst>
                                        </p:cTn>
                                        <p:tgtEl>
                                          <p:spTgt spid="22"/>
                                        </p:tgtEl>
                                        <p:attrNameLst>
                                          <p:attrName>style.visibility</p:attrName>
                                        </p:attrNameLst>
                                      </p:cBhvr>
                                      <p:to>
                                        <p:strVal val="visible"/>
                                      </p:to>
                                    </p:set>
                                    <p:animEffect filter="strips(downRight)">
                                      <p:cBhvr>
                                        <p:cTn id="1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E6F7FF"/>
        </a:solidFill>
        <a:effectLst/>
      </p:bgPr>
    </p:bg>
    <p:spTree>
      <p:nvGrpSpPr>
        <p:cNvPr id="1" name=""/>
        <p:cNvGrpSpPr/>
        <p:nvPr/>
      </p:nvGrpSpPr>
      <p:grpSpPr>
        <a:xfrm>
          <a:off x="0" y="0"/>
          <a:ext cx="0" cy="0"/>
          <a:chOff x="0" y="0"/>
          <a:chExt cx="0" cy="0"/>
        </a:xfrm>
      </p:grpSpPr>
      <p:sp>
        <p:nvSpPr>
          <p:cNvPr id="8" name="矩形 7"/>
          <p:cNvSpPr/>
          <p:nvPr/>
        </p:nvSpPr>
        <p:spPr>
          <a:xfrm>
            <a:off x="0" y="-1"/>
            <a:ext cx="9144000" cy="6356352"/>
          </a:xfrm>
          <a:prstGeom prst="rect">
            <a:avLst/>
          </a:prstGeom>
          <a:gradFill flip="none" rotWithShape="1">
            <a:gsLst>
              <a:gs pos="48000">
                <a:schemeClr val="bg1">
                  <a:alpha val="40000"/>
                </a:schemeClr>
              </a:gs>
              <a:gs pos="100000">
                <a:schemeClr val="bg1">
                  <a:shade val="100000"/>
                  <a:satMod val="115000"/>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 name="KSO_BT1"/>
          <p:cNvSpPr>
            <a:spLocks noGrp="1"/>
          </p:cNvSpPr>
          <p:nvPr>
            <p:ph type="title"/>
            <p:custDataLst>
              <p:tags r:id="rId12"/>
            </p:custDataLst>
          </p:nvPr>
        </p:nvSpPr>
        <p:spPr>
          <a:xfrm>
            <a:off x="628650" y="366953"/>
            <a:ext cx="7886700" cy="699594"/>
          </a:xfrm>
          <a:prstGeom prst="rect">
            <a:avLst/>
          </a:prstGeom>
        </p:spPr>
        <p:txBody>
          <a:bodyPr vert="horz" lIns="91440" tIns="45720" rIns="91440" bIns="45720" rtlCol="0" anchor="b">
            <a:normAutofit/>
          </a:bodyPr>
          <a:lstStyle/>
          <a:p>
            <a:r>
              <a:rPr lang="zh-CN" altLang="en-US" dirty="0" smtClean="0"/>
              <a:t>单击此处编辑母版标题样式</a:t>
            </a:r>
            <a:endParaRPr lang="en-US" dirty="0"/>
          </a:p>
        </p:txBody>
      </p:sp>
      <p:sp>
        <p:nvSpPr>
          <p:cNvPr id="3" name="KSO_BC1"/>
          <p:cNvSpPr>
            <a:spLocks noGrp="1"/>
          </p:cNvSpPr>
          <p:nvPr>
            <p:ph type="body" idx="1"/>
            <p:custDataLst>
              <p:tags r:id="rId13"/>
            </p:custDataLst>
          </p:nvPr>
        </p:nvSpPr>
        <p:spPr>
          <a:xfrm>
            <a:off x="628650" y="1215614"/>
            <a:ext cx="7886700" cy="5013738"/>
          </a:xfrm>
          <a:prstGeom prst="rect">
            <a:avLst/>
          </a:prstGeom>
        </p:spPr>
        <p:txBody>
          <a:bodyPr vert="horz" lIns="91440" tIns="45720" rIns="91440" bIns="45720" rtlCol="0">
            <a:normAutofit/>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日期占位符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6A0D47-0236-4A71-8B93-0C2C8F83ABBC}" type="datetimeFigureOut">
              <a:rPr lang="zh-CN" altLang="en-US" smtClean="0"/>
              <a:t>2017/5/16</a:t>
            </a:fld>
            <a:endParaRPr lang="zh-CN" altLang="en-US"/>
          </a:p>
        </p:txBody>
      </p:sp>
      <p:sp>
        <p:nvSpPr>
          <p:cNvPr id="5" name="页脚占位符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5BA133-AB96-4B5A-9DB7-AAFAFDF92353}"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Lst>
  <p:txStyles>
    <p:titleStyle>
      <a:lvl1pPr algn="l" defTabSz="685800" rtl="0" eaLnBrk="1" latinLnBrk="0" hangingPunct="1">
        <a:lnSpc>
          <a:spcPct val="90000"/>
        </a:lnSpc>
        <a:spcBef>
          <a:spcPct val="0"/>
        </a:spcBef>
        <a:buNone/>
        <a:defRPr sz="2800" b="1" i="0" kern="1200" baseline="0">
          <a:gradFill>
            <a:gsLst>
              <a:gs pos="34000">
                <a:schemeClr val="accent2"/>
              </a:gs>
              <a:gs pos="1000">
                <a:schemeClr val="accent1"/>
              </a:gs>
              <a:gs pos="97248">
                <a:schemeClr val="accent3"/>
              </a:gs>
              <a:gs pos="67000">
                <a:schemeClr val="accent5"/>
              </a:gs>
            </a:gsLst>
            <a:lin ang="0" scaled="1"/>
          </a:gradFill>
          <a:effectLst/>
          <a:latin typeface="+mj-lt"/>
          <a:ea typeface="+mn-ea"/>
          <a:cs typeface="+mj-cs"/>
        </a:defRPr>
      </a:lvl1pPr>
    </p:titleStyle>
    <p:bodyStyle>
      <a:lvl1pPr marL="267970" indent="-267970" algn="just" defTabSz="685800" rtl="0" eaLnBrk="1" latinLnBrk="0" hangingPunct="1">
        <a:spcBef>
          <a:spcPts val="225"/>
        </a:spcBef>
        <a:spcAft>
          <a:spcPts val="225"/>
        </a:spcAft>
        <a:buClr>
          <a:schemeClr val="accent1"/>
        </a:buClr>
        <a:buSzPct val="65000"/>
        <a:buFont typeface="Wingdings" panose="05000000000000000000" pitchFamily="2" charset="2"/>
        <a:buChar char="p"/>
        <a:defRPr sz="2400" kern="1200" baseline="0">
          <a:solidFill>
            <a:srgbClr val="3F3F3F"/>
          </a:solidFill>
          <a:latin typeface="+mj-lt"/>
          <a:ea typeface="+mn-ea"/>
          <a:cs typeface="+mn-cs"/>
        </a:defRPr>
      </a:lvl1pPr>
      <a:lvl2pPr marL="405130" indent="-135255" algn="just" defTabSz="685800" rtl="0" eaLnBrk="1" latinLnBrk="0" hangingPunct="1">
        <a:spcBef>
          <a:spcPts val="225"/>
        </a:spcBef>
        <a:spcAft>
          <a:spcPts val="225"/>
        </a:spcAft>
        <a:buClrTx/>
        <a:buFont typeface="Arial" panose="020B0604020202020204" pitchFamily="34" charset="0"/>
        <a:buChar char="•"/>
        <a:defRPr sz="2000" kern="1200" baseline="0">
          <a:solidFill>
            <a:srgbClr val="3F3F3F"/>
          </a:solidFill>
          <a:latin typeface="+mj-lt"/>
          <a:ea typeface="+mn-ea"/>
          <a:cs typeface="+mn-cs"/>
        </a:defRPr>
      </a:lvl2pPr>
      <a:lvl3pPr marL="539750" indent="-171450" algn="l" defTabSz="685800" rtl="0" eaLnBrk="1" latinLnBrk="0" hangingPunct="1">
        <a:spcBef>
          <a:spcPts val="225"/>
        </a:spcBef>
        <a:spcAft>
          <a:spcPts val="225"/>
        </a:spcAft>
        <a:buFont typeface="Arial" panose="020B0604020202020204" pitchFamily="34" charset="0"/>
        <a:buChar char="•"/>
        <a:defRPr sz="1800" kern="1200">
          <a:solidFill>
            <a:schemeClr val="tx1"/>
          </a:solidFill>
          <a:latin typeface="+mn-lt"/>
          <a:ea typeface="+mn-ea"/>
          <a:cs typeface="+mn-cs"/>
        </a:defRPr>
      </a:lvl3pPr>
      <a:lvl4pPr marL="675005" indent="-171450" algn="l" defTabSz="685800" rtl="0" eaLnBrk="1" latinLnBrk="0" hangingPunct="1">
        <a:spcBef>
          <a:spcPts val="225"/>
        </a:spcBef>
        <a:spcAft>
          <a:spcPts val="225"/>
        </a:spcAft>
        <a:buFont typeface="Arial" panose="020B0604020202020204" pitchFamily="34" charset="0"/>
        <a:buChar char="•"/>
        <a:defRPr sz="1800" kern="1200">
          <a:solidFill>
            <a:schemeClr val="tx1"/>
          </a:solidFill>
          <a:latin typeface="+mn-lt"/>
          <a:ea typeface="+mn-ea"/>
          <a:cs typeface="+mn-cs"/>
        </a:defRPr>
      </a:lvl4pPr>
      <a:lvl5pPr marL="810260" indent="-171450" algn="l" defTabSz="685800" rtl="0" eaLnBrk="1" latinLnBrk="0" hangingPunct="1">
        <a:spcBef>
          <a:spcPts val="225"/>
        </a:spcBef>
        <a:spcAft>
          <a:spcPts val="225"/>
        </a:spcAft>
        <a:buFont typeface="Arial" panose="020B0604020202020204" pitchFamily="34" charset="0"/>
        <a:buChar char="•"/>
        <a:defRPr sz="18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51.xml"/><Relationship Id="rId2" Type="http://schemas.openxmlformats.org/officeDocument/2006/relationships/tags" Target="../tags/tag4.xml"/><Relationship Id="rId1" Type="http://schemas.openxmlformats.org/officeDocument/2006/relationships/tags" Target="../tags/tag3.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8.xml"/><Relationship Id="rId4" Type="http://schemas.openxmlformats.org/officeDocument/2006/relationships/image" Target="../media/image15.png"/></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17.xml"/><Relationship Id="rId4" Type="http://schemas.openxmlformats.org/officeDocument/2006/relationships/image" Target="../media/image13.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 Target="slide45.xml"/><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19.xml"/><Relationship Id="rId1" Type="http://schemas.openxmlformats.org/officeDocument/2006/relationships/tags" Target="../tags/tag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9.xml"/></Relationships>
</file>

<file path=ppt/slides/_rels/slide5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9.xml"/></Relationships>
</file>

<file path=ppt/slides/_rels/slide5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9.xml"/></Relationships>
</file>

<file path=ppt/slides/_rels/slide5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9.xml"/></Relationships>
</file>

<file path=ppt/slides/_rels/slide5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9.xml"/></Relationships>
</file>

<file path=ppt/slides/_rels/slide5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9.xml"/></Relationships>
</file>

<file path=ppt/slides/_rels/slide5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9.xml"/></Relationships>
</file>

<file path=ppt/slides/_rels/slide6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9.xml"/></Relationships>
</file>

<file path=ppt/slides/_rels/slide6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9.xml"/></Relationships>
</file>

<file path=ppt/slides/_rels/slide6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9.xml"/></Relationships>
</file>

<file path=ppt/slides/_rels/slide6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9.xml"/></Relationships>
</file>

<file path=ppt/slides/_rels/slide6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9.xml"/></Relationships>
</file>

<file path=ppt/slides/_rels/slide6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9.xml"/></Relationships>
</file>

<file path=ppt/slides/_rels/slide6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9.xml"/></Relationships>
</file>

<file path=ppt/slides/_rels/slide6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9.xml"/></Relationships>
</file>

<file path=ppt/slides/_rels/slide6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1.xml.rels><?xml version="1.0" encoding="UTF-8" standalone="yes"?>
<Relationships xmlns="http://schemas.openxmlformats.org/package/2006/relationships"><Relationship Id="rId2" Type="http://schemas.openxmlformats.org/officeDocument/2006/relationships/image" Target="../media/image38.GIF"/><Relationship Id="rId1" Type="http://schemas.openxmlformats.org/officeDocument/2006/relationships/slideLayout" Target="../slideLayouts/slideLayout16.xml"/></Relationships>
</file>

<file path=ppt/slides/_rels/slide7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custDataLst>
              <p:tags r:id="rId2"/>
            </p:custDataLst>
          </p:nvPr>
        </p:nvSpPr>
        <p:spPr>
          <a:xfrm>
            <a:off x="1492250" y="1628875"/>
            <a:ext cx="6659563" cy="792162"/>
          </a:xfrm>
          <a:prstGeom prst="rect">
            <a:avLst/>
          </a:prstGeom>
          <a:noFill/>
          <a:ln>
            <a:noFill/>
          </a:ln>
        </p:spPr>
        <p:txBody>
          <a:bodyPr vert="horz" wrap="square" lIns="90170" tIns="46990" rIns="90170" bIns="46990" numCol="1" anchor="ctr" anchorCtr="0" compatLnSpc="1">
            <a:normAutofit fontScale="97500"/>
          </a:bodyPr>
          <a:lstStyle>
            <a:lvl1pPr algn="ctr" rtl="0" fontAlgn="base">
              <a:spcBef>
                <a:spcPct val="0"/>
              </a:spcBef>
              <a:spcAft>
                <a:spcPct val="0"/>
              </a:spcAft>
              <a:defRPr sz="4400" kern="1200">
                <a:solidFill>
                  <a:srgbClr val="0E9651"/>
                </a:solidFill>
                <a:latin typeface="+mj-ea"/>
                <a:ea typeface="+mj-ea"/>
                <a:cs typeface="+mj-cs"/>
                <a:sym typeface="Arial" panose="020B0604020202020204" pitchFamily="34" charset="0"/>
              </a:defRPr>
            </a:lvl1pPr>
            <a:lvl2pPr algn="l" rtl="0" fontAlgn="base">
              <a:spcBef>
                <a:spcPct val="0"/>
              </a:spcBef>
              <a:spcAft>
                <a:spcPct val="0"/>
              </a:spcAft>
              <a:defRPr sz="4000">
                <a:solidFill>
                  <a:srgbClr val="0E9651"/>
                </a:solidFill>
                <a:latin typeface="Arial" panose="020B0604020202020204" pitchFamily="34" charset="0"/>
                <a:ea typeface="黑体" panose="02010609060101010101" pitchFamily="49" charset="-122"/>
                <a:sym typeface="Arial" panose="020B0604020202020204" pitchFamily="34" charset="0"/>
              </a:defRPr>
            </a:lvl2pPr>
            <a:lvl3pPr algn="l" rtl="0" fontAlgn="base">
              <a:spcBef>
                <a:spcPct val="0"/>
              </a:spcBef>
              <a:spcAft>
                <a:spcPct val="0"/>
              </a:spcAft>
              <a:defRPr sz="4000">
                <a:solidFill>
                  <a:srgbClr val="0E9651"/>
                </a:solidFill>
                <a:latin typeface="Arial" panose="020B0604020202020204" pitchFamily="34" charset="0"/>
                <a:ea typeface="黑体" panose="02010609060101010101" pitchFamily="49" charset="-122"/>
                <a:sym typeface="Arial" panose="020B0604020202020204" pitchFamily="34" charset="0"/>
              </a:defRPr>
            </a:lvl3pPr>
            <a:lvl4pPr algn="l" rtl="0" fontAlgn="base">
              <a:spcBef>
                <a:spcPct val="0"/>
              </a:spcBef>
              <a:spcAft>
                <a:spcPct val="0"/>
              </a:spcAft>
              <a:defRPr sz="4000">
                <a:solidFill>
                  <a:srgbClr val="0E9651"/>
                </a:solidFill>
                <a:latin typeface="Arial" panose="020B0604020202020204" pitchFamily="34" charset="0"/>
                <a:ea typeface="黑体" panose="02010609060101010101" pitchFamily="49" charset="-122"/>
                <a:sym typeface="Arial" panose="020B0604020202020204" pitchFamily="34" charset="0"/>
              </a:defRPr>
            </a:lvl4pPr>
            <a:lvl5pPr algn="l" rtl="0" fontAlgn="base">
              <a:spcBef>
                <a:spcPct val="0"/>
              </a:spcBef>
              <a:spcAft>
                <a:spcPct val="0"/>
              </a:spcAft>
              <a:defRPr sz="4000">
                <a:solidFill>
                  <a:srgbClr val="0E9651"/>
                </a:solidFill>
                <a:latin typeface="Arial" panose="020B0604020202020204" pitchFamily="34" charset="0"/>
                <a:ea typeface="黑体" panose="02010609060101010101" pitchFamily="49" charset="-122"/>
                <a:sym typeface="Arial" panose="020B0604020202020204" pitchFamily="34" charset="0"/>
              </a:defRPr>
            </a:lvl5pPr>
            <a:lvl6pPr marL="457200" algn="l" rtl="0" fontAlgn="base">
              <a:spcBef>
                <a:spcPct val="0"/>
              </a:spcBef>
              <a:spcAft>
                <a:spcPct val="0"/>
              </a:spcAft>
              <a:defRPr sz="4000">
                <a:solidFill>
                  <a:srgbClr val="0E9651"/>
                </a:solidFill>
                <a:latin typeface="Arial" panose="020B0604020202020204" pitchFamily="34" charset="0"/>
                <a:ea typeface="黑体" panose="02010609060101010101" pitchFamily="49" charset="-122"/>
                <a:sym typeface="Arial" panose="020B0604020202020204" pitchFamily="34" charset="0"/>
              </a:defRPr>
            </a:lvl6pPr>
            <a:lvl7pPr marL="914400" algn="l" rtl="0" fontAlgn="base">
              <a:spcBef>
                <a:spcPct val="0"/>
              </a:spcBef>
              <a:spcAft>
                <a:spcPct val="0"/>
              </a:spcAft>
              <a:defRPr sz="4000">
                <a:solidFill>
                  <a:srgbClr val="0E9651"/>
                </a:solidFill>
                <a:latin typeface="Arial" panose="020B0604020202020204" pitchFamily="34" charset="0"/>
                <a:ea typeface="黑体" panose="02010609060101010101" pitchFamily="49" charset="-122"/>
                <a:sym typeface="Arial" panose="020B0604020202020204" pitchFamily="34" charset="0"/>
              </a:defRPr>
            </a:lvl7pPr>
            <a:lvl8pPr marL="1371600" algn="l" rtl="0" fontAlgn="base">
              <a:spcBef>
                <a:spcPct val="0"/>
              </a:spcBef>
              <a:spcAft>
                <a:spcPct val="0"/>
              </a:spcAft>
              <a:defRPr sz="4000">
                <a:solidFill>
                  <a:srgbClr val="0E9651"/>
                </a:solidFill>
                <a:latin typeface="Arial" panose="020B0604020202020204" pitchFamily="34" charset="0"/>
                <a:ea typeface="黑体" panose="02010609060101010101" pitchFamily="49" charset="-122"/>
                <a:sym typeface="Arial" panose="020B0604020202020204" pitchFamily="34" charset="0"/>
              </a:defRPr>
            </a:lvl8pPr>
            <a:lvl9pPr marL="1828800" algn="l" rtl="0" fontAlgn="base">
              <a:spcBef>
                <a:spcPct val="0"/>
              </a:spcBef>
              <a:spcAft>
                <a:spcPct val="0"/>
              </a:spcAft>
              <a:defRPr sz="4000">
                <a:solidFill>
                  <a:srgbClr val="0E9651"/>
                </a:solidFill>
                <a:latin typeface="Arial" panose="020B0604020202020204" pitchFamily="34" charset="0"/>
                <a:ea typeface="黑体" panose="02010609060101010101" pitchFamily="49" charset="-122"/>
                <a:sym typeface="Arial" panose="020B0604020202020204" pitchFamily="34" charset="0"/>
              </a:defRPr>
            </a:lvl9pPr>
          </a:lstStyle>
          <a:p>
            <a:r>
              <a:rPr lang="zh-CN" altLang="en-US" b="1" dirty="0">
                <a:solidFill>
                  <a:srgbClr val="052E65"/>
                </a:solidFill>
                <a:latin typeface="微软雅黑" panose="020B0503020204020204" pitchFamily="34" charset="-122"/>
                <a:ea typeface="微软雅黑" panose="020B0503020204020204" pitchFamily="34" charset="-122"/>
                <a:sym typeface="+mn-ea"/>
              </a:rPr>
              <a:t>中国博士后科学基金</a:t>
            </a:r>
            <a:endParaRPr lang="zh-CN" altLang="en-US" dirty="0" smtClean="0">
              <a:latin typeface="+mj-lt"/>
            </a:endParaRPr>
          </a:p>
        </p:txBody>
      </p:sp>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102039" y="1965655"/>
            <a:ext cx="7128495" cy="2697480"/>
          </a:xfrm>
          <a:prstGeom prst="rect">
            <a:avLst/>
          </a:prstGeom>
        </p:spPr>
        <p:txBody>
          <a:bodyPr wrap="square">
            <a:spAutoFit/>
          </a:bodyPr>
          <a:lstStyle/>
          <a:p>
            <a:pPr>
              <a:lnSpc>
                <a:spcPct val="150000"/>
              </a:lnSpc>
            </a:pPr>
            <a:r>
              <a:rPr lang="en-US" altLang="zh-CN" sz="2000" b="1" dirty="0" smtClean="0">
                <a:solidFill>
                  <a:srgbClr val="052E65"/>
                </a:solidFill>
                <a:latin typeface="华文中宋" panose="02010600040101010101" pitchFamily="2" charset="-122"/>
                <a:ea typeface="华文中宋" panose="02010600040101010101" pitchFamily="2" charset="-122"/>
              </a:rPr>
              <a:t>“</a:t>
            </a:r>
            <a:r>
              <a:rPr lang="zh-CN" altLang="en-US" sz="2000" b="1" dirty="0" smtClean="0">
                <a:solidFill>
                  <a:srgbClr val="052E65"/>
                </a:solidFill>
                <a:latin typeface="华文中宋" panose="02010600040101010101" pitchFamily="2" charset="-122"/>
                <a:ea typeface="华文中宋" panose="02010600040101010101" pitchFamily="2" charset="-122"/>
              </a:rPr>
              <a:t>三适应  三提升</a:t>
            </a:r>
            <a:r>
              <a:rPr lang="en-US" altLang="zh-CN" sz="2000" b="1" dirty="0" smtClean="0">
                <a:solidFill>
                  <a:srgbClr val="052E65"/>
                </a:solidFill>
                <a:latin typeface="华文中宋" panose="02010600040101010101" pitchFamily="2" charset="-122"/>
                <a:ea typeface="华文中宋" panose="02010600040101010101" pitchFamily="2" charset="-122"/>
              </a:rPr>
              <a:t>”</a:t>
            </a:r>
            <a:r>
              <a:rPr lang="zh-CN" altLang="en-US" sz="2000" b="1" dirty="0" smtClean="0">
                <a:solidFill>
                  <a:srgbClr val="052E65"/>
                </a:solidFill>
                <a:latin typeface="华文中宋" panose="02010600040101010101" pitchFamily="2" charset="-122"/>
                <a:ea typeface="华文中宋" panose="02010600040101010101" pitchFamily="2" charset="-122"/>
              </a:rPr>
              <a:t>：</a:t>
            </a:r>
            <a:r>
              <a:rPr lang="zh-CN" altLang="en-US" sz="2400" b="1" dirty="0">
                <a:solidFill>
                  <a:srgbClr val="052E65"/>
                </a:solidFill>
                <a:latin typeface="仿宋" panose="02010609060101010101" pitchFamily="49" charset="-122"/>
                <a:ea typeface="仿宋" panose="02010609060101010101" pitchFamily="49" charset="-122"/>
              </a:rPr>
              <a:t> </a:t>
            </a:r>
          </a:p>
          <a:p>
            <a:pPr>
              <a:lnSpc>
                <a:spcPct val="150000"/>
              </a:lnSpc>
            </a:pPr>
            <a:r>
              <a:rPr lang="zh-CN" altLang="en-US" dirty="0">
                <a:solidFill>
                  <a:srgbClr val="052E65"/>
                </a:solidFill>
                <a:latin typeface="仿宋" panose="02010609060101010101" pitchFamily="49" charset="-122"/>
                <a:ea typeface="仿宋" panose="02010609060101010101" pitchFamily="49" charset="-122"/>
              </a:rPr>
              <a:t>    </a:t>
            </a:r>
            <a:r>
              <a:rPr lang="zh-CN" altLang="en-US" b="1" dirty="0">
                <a:solidFill>
                  <a:srgbClr val="052E65"/>
                </a:solidFill>
                <a:latin typeface="仿宋" panose="02010609060101010101" pitchFamily="49" charset="-122"/>
                <a:ea typeface="仿宋" panose="02010609060101010101" pitchFamily="49" charset="-122"/>
              </a:rPr>
              <a:t>适应博士后分类管理要求，提升资助工作的针对性；  </a:t>
            </a:r>
          </a:p>
          <a:p>
            <a:pPr>
              <a:lnSpc>
                <a:spcPct val="150000"/>
              </a:lnSpc>
            </a:pPr>
            <a:r>
              <a:rPr lang="zh-CN" altLang="en-US" b="1" dirty="0">
                <a:solidFill>
                  <a:srgbClr val="052E65"/>
                </a:solidFill>
                <a:latin typeface="仿宋" panose="02010609060101010101" pitchFamily="49" charset="-122"/>
                <a:ea typeface="仿宋" panose="02010609060101010101" pitchFamily="49" charset="-122"/>
              </a:rPr>
              <a:t>    适应提高博士后研究人员培养质量的要求，提升对博士后研究人员开展创新研究的支持力度；</a:t>
            </a:r>
          </a:p>
          <a:p>
            <a:pPr>
              <a:lnSpc>
                <a:spcPct val="150000"/>
              </a:lnSpc>
            </a:pPr>
            <a:r>
              <a:rPr lang="zh-CN" altLang="en-US" b="1" dirty="0">
                <a:solidFill>
                  <a:srgbClr val="052E65"/>
                </a:solidFill>
                <a:latin typeface="仿宋" panose="02010609060101010101" pitchFamily="49" charset="-122"/>
                <a:ea typeface="仿宋" panose="02010609060101010101" pitchFamily="49" charset="-122"/>
              </a:rPr>
              <a:t>    适应吸引优秀海内外博士做博士后的要求，提升博士后科学基金的品牌影响力。</a:t>
            </a:r>
          </a:p>
        </p:txBody>
      </p:sp>
      <p:sp>
        <p:nvSpPr>
          <p:cNvPr id="4" name="Rectangle 3"/>
          <p:cNvSpPr>
            <a:spLocks noGrp="1" noChangeArrowheads="1"/>
          </p:cNvSpPr>
          <p:nvPr/>
        </p:nvSpPr>
        <p:spPr bwMode="auto">
          <a:xfrm>
            <a:off x="0" y="1196622"/>
            <a:ext cx="7202488" cy="576263"/>
          </a:xfrm>
          <a:prstGeom prst="rect">
            <a:avLst/>
          </a:prstGeom>
          <a:noFill/>
          <a:ln>
            <a:noFill/>
          </a:ln>
        </p:spPr>
        <p:txBody>
          <a:bodyPr/>
          <a:lstStyle>
            <a:lvl1pPr marL="109855" indent="-109855">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fontAlgn="base">
              <a:spcBef>
                <a:spcPts val="400"/>
              </a:spcBef>
              <a:spcAft>
                <a:spcPct val="0"/>
              </a:spcAft>
              <a:buClr>
                <a:schemeClr val="accent1"/>
              </a:buClr>
              <a:buSzPct val="68000"/>
              <a:defRPr/>
            </a:pPr>
            <a:r>
              <a:rPr lang="zh-CN" altLang="en-US" sz="2800" dirty="0" smtClean="0">
                <a:solidFill>
                  <a:srgbClr val="052E65"/>
                </a:solidFill>
                <a:latin typeface="+mj-ea"/>
                <a:ea typeface="+mj-ea"/>
                <a:sym typeface="华文中宋" panose="02010600040101010101" pitchFamily="2" charset="-122"/>
              </a:rPr>
              <a:t>（三</a:t>
            </a:r>
            <a:r>
              <a:rPr lang="zh-CN" altLang="en-US" sz="2800" b="1" dirty="0" smtClean="0">
                <a:solidFill>
                  <a:srgbClr val="052E65"/>
                </a:solidFill>
                <a:latin typeface="+mj-ea"/>
                <a:ea typeface="+mj-ea"/>
                <a:sym typeface="华文中宋" panose="02010600040101010101" pitchFamily="2" charset="-122"/>
              </a:rPr>
              <a:t>）发展情况</a:t>
            </a:r>
            <a:r>
              <a:rPr lang="zh-CN" altLang="en-US" sz="2400" b="1" dirty="0" smtClean="0">
                <a:solidFill>
                  <a:srgbClr val="052E65"/>
                </a:solidFill>
                <a:latin typeface="+mj-ea"/>
                <a:ea typeface="+mj-ea"/>
                <a:sym typeface="华文中宋" panose="02010600040101010101" pitchFamily="2" charset="-122"/>
              </a:rPr>
              <a:t> </a:t>
            </a:r>
            <a:r>
              <a:rPr lang="en-US" altLang="zh-CN" sz="2400" dirty="0" smtClean="0">
                <a:solidFill>
                  <a:srgbClr val="052E65"/>
                </a:solidFill>
                <a:latin typeface="+mj-ea"/>
                <a:ea typeface="+mj-ea"/>
                <a:cs typeface="+mn-ea"/>
                <a:sym typeface="华文中宋" panose="02010600040101010101" pitchFamily="2" charset="-122"/>
              </a:rPr>
              <a:t>— 4.发展规划</a:t>
            </a:r>
            <a:endParaRPr lang="zh-CN" altLang="en-US" sz="2400" dirty="0" smtClean="0">
              <a:solidFill>
                <a:srgbClr val="052E65"/>
              </a:solidFill>
              <a:latin typeface="+mj-ea"/>
              <a:ea typeface="+mj-ea"/>
              <a:sym typeface="华文中宋" panose="02010600040101010101" pitchFamily="2" charset="-122"/>
            </a:endParaRPr>
          </a:p>
          <a:p>
            <a:pPr fontAlgn="base">
              <a:spcBef>
                <a:spcPts val="400"/>
              </a:spcBef>
              <a:spcAft>
                <a:spcPct val="0"/>
              </a:spcAft>
              <a:buClr>
                <a:schemeClr val="accent1"/>
              </a:buClr>
              <a:buSzPct val="68000"/>
              <a:defRPr/>
            </a:pPr>
            <a:endParaRPr lang="zh-CN" altLang="en-US" sz="2400" dirty="0">
              <a:ea typeface="黑体" panose="02010609060101010101" pitchFamily="49" charset="-122"/>
              <a:sym typeface="Lucida Sans Unicode" panose="020B0602030504020204" pitchFamily="34" charset="0"/>
            </a:endParaRPr>
          </a:p>
        </p:txBody>
      </p:sp>
    </p:spTree>
  </p:cSld>
  <p:clrMapOvr>
    <a:masterClrMapping/>
  </p:clrMapOvr>
  <p:transition>
    <p:pull/>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圆角右箭头 4"/>
          <p:cNvSpPr/>
          <p:nvPr/>
        </p:nvSpPr>
        <p:spPr>
          <a:xfrm>
            <a:off x="4362515" y="5482660"/>
            <a:ext cx="3554095" cy="1258570"/>
          </a:xfrm>
          <a:prstGeom prst="bentArrow">
            <a:avLst>
              <a:gd name="adj1" fmla="val 700"/>
              <a:gd name="adj2" fmla="val 5074"/>
              <a:gd name="adj3" fmla="val 10906"/>
              <a:gd name="adj4" fmla="val 43750"/>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sz="1350">
              <a:solidFill>
                <a:schemeClr val="tx1"/>
              </a:solidFill>
            </a:endParaRPr>
          </a:p>
        </p:txBody>
      </p:sp>
      <p:sp>
        <p:nvSpPr>
          <p:cNvPr id="14" name="圆角右箭头 13"/>
          <p:cNvSpPr/>
          <p:nvPr/>
        </p:nvSpPr>
        <p:spPr>
          <a:xfrm>
            <a:off x="4396170" y="4071690"/>
            <a:ext cx="3590925" cy="2669540"/>
          </a:xfrm>
          <a:prstGeom prst="bentArrow">
            <a:avLst>
              <a:gd name="adj1" fmla="val 700"/>
              <a:gd name="adj2" fmla="val 5074"/>
              <a:gd name="adj3" fmla="val 10906"/>
              <a:gd name="adj4" fmla="val 25365"/>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sz="1350">
              <a:solidFill>
                <a:schemeClr val="tx1"/>
              </a:solidFill>
            </a:endParaRPr>
          </a:p>
        </p:txBody>
      </p:sp>
      <p:sp>
        <p:nvSpPr>
          <p:cNvPr id="16" name="圆角右箭头 15"/>
          <p:cNvSpPr/>
          <p:nvPr/>
        </p:nvSpPr>
        <p:spPr>
          <a:xfrm>
            <a:off x="4381565" y="2748985"/>
            <a:ext cx="3535680" cy="3990975"/>
          </a:xfrm>
          <a:prstGeom prst="bentArrow">
            <a:avLst>
              <a:gd name="adj1" fmla="val 700"/>
              <a:gd name="adj2" fmla="val 3615"/>
              <a:gd name="adj3" fmla="val 6972"/>
              <a:gd name="adj4" fmla="val 12995"/>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sz="1350">
              <a:solidFill>
                <a:schemeClr val="tx1"/>
              </a:solidFill>
            </a:endParaRPr>
          </a:p>
        </p:txBody>
      </p:sp>
      <p:sp>
        <p:nvSpPr>
          <p:cNvPr id="17" name="圆角右箭头 16"/>
          <p:cNvSpPr/>
          <p:nvPr/>
        </p:nvSpPr>
        <p:spPr>
          <a:xfrm flipH="1">
            <a:off x="1196405" y="4890205"/>
            <a:ext cx="3206750" cy="1850390"/>
          </a:xfrm>
          <a:prstGeom prst="bentArrow">
            <a:avLst>
              <a:gd name="adj1" fmla="val 700"/>
              <a:gd name="adj2" fmla="val 5074"/>
              <a:gd name="adj3" fmla="val 10906"/>
              <a:gd name="adj4" fmla="val 35948"/>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sz="1350">
              <a:solidFill>
                <a:schemeClr val="tx1"/>
              </a:solidFill>
            </a:endParaRPr>
          </a:p>
        </p:txBody>
      </p:sp>
      <p:sp>
        <p:nvSpPr>
          <p:cNvPr id="6" name="文本框 5"/>
          <p:cNvSpPr txBox="1"/>
          <p:nvPr/>
        </p:nvSpPr>
        <p:spPr>
          <a:xfrm>
            <a:off x="5614670" y="5568315"/>
            <a:ext cx="1261745" cy="304800"/>
          </a:xfrm>
          <a:prstGeom prst="rect">
            <a:avLst/>
          </a:prstGeom>
          <a:noFill/>
        </p:spPr>
        <p:txBody>
          <a:bodyPr wrap="square">
            <a:spAutoFit/>
          </a:bodyPr>
          <a:lstStyle/>
          <a:p>
            <a:pPr eaLnBrk="0" fontAlgn="base" hangingPunct="0">
              <a:spcBef>
                <a:spcPct val="0"/>
              </a:spcBef>
              <a:spcAft>
                <a:spcPct val="0"/>
              </a:spcAft>
              <a:defRPr/>
            </a:pPr>
            <a:r>
              <a:rPr lang="zh-CN" altLang="en-US" sz="1400" b="1" dirty="0" smtClean="0">
                <a:solidFill>
                  <a:srgbClr val="052E65"/>
                </a:solidFill>
                <a:latin typeface="+mn-ea"/>
              </a:rPr>
              <a:t>（</a:t>
            </a:r>
            <a:r>
              <a:rPr lang="en-US" altLang="zh-CN" sz="1400" b="1" dirty="0" smtClean="0">
                <a:solidFill>
                  <a:srgbClr val="052E65"/>
                </a:solidFill>
                <a:latin typeface="+mn-ea"/>
              </a:rPr>
              <a:t>1985</a:t>
            </a:r>
            <a:r>
              <a:rPr lang="zh-CN" altLang="en-US" sz="1400" b="1" dirty="0" smtClean="0">
                <a:solidFill>
                  <a:srgbClr val="052E65"/>
                </a:solidFill>
                <a:latin typeface="+mn-ea"/>
              </a:rPr>
              <a:t>年）</a:t>
            </a:r>
          </a:p>
        </p:txBody>
      </p:sp>
      <p:sp>
        <p:nvSpPr>
          <p:cNvPr id="22" name="文本框 21"/>
          <p:cNvSpPr txBox="1"/>
          <p:nvPr/>
        </p:nvSpPr>
        <p:spPr>
          <a:xfrm>
            <a:off x="1818640" y="4947920"/>
            <a:ext cx="1391285" cy="304800"/>
          </a:xfrm>
          <a:prstGeom prst="rect">
            <a:avLst/>
          </a:prstGeom>
          <a:noFill/>
        </p:spPr>
        <p:txBody>
          <a:bodyPr wrap="square">
            <a:spAutoFit/>
          </a:bodyPr>
          <a:lstStyle/>
          <a:p>
            <a:pPr eaLnBrk="0" fontAlgn="base" hangingPunct="0">
              <a:spcBef>
                <a:spcPct val="0"/>
              </a:spcBef>
              <a:spcAft>
                <a:spcPct val="0"/>
              </a:spcAft>
              <a:defRPr/>
            </a:pPr>
            <a:r>
              <a:rPr lang="zh-CN" altLang="en-US" sz="1400" b="1" dirty="0" smtClean="0">
                <a:solidFill>
                  <a:srgbClr val="052E65"/>
                </a:solidFill>
                <a:latin typeface="+mn-ea"/>
              </a:rPr>
              <a:t>（</a:t>
            </a:r>
            <a:r>
              <a:rPr lang="en-US" altLang="zh-CN" sz="1400" b="1" dirty="0" smtClean="0">
                <a:solidFill>
                  <a:srgbClr val="052E65"/>
                </a:solidFill>
                <a:latin typeface="+mn-ea"/>
              </a:rPr>
              <a:t>2008</a:t>
            </a:r>
            <a:r>
              <a:rPr lang="zh-CN" altLang="en-US" sz="1400" b="1" dirty="0" smtClean="0">
                <a:solidFill>
                  <a:srgbClr val="052E65"/>
                </a:solidFill>
                <a:latin typeface="+mn-ea"/>
              </a:rPr>
              <a:t>年）</a:t>
            </a:r>
          </a:p>
        </p:txBody>
      </p:sp>
      <p:sp>
        <p:nvSpPr>
          <p:cNvPr id="24" name="文本框 23"/>
          <p:cNvSpPr txBox="1"/>
          <p:nvPr/>
        </p:nvSpPr>
        <p:spPr>
          <a:xfrm>
            <a:off x="5575935" y="4231640"/>
            <a:ext cx="1572260" cy="304800"/>
          </a:xfrm>
          <a:prstGeom prst="rect">
            <a:avLst/>
          </a:prstGeom>
          <a:noFill/>
        </p:spPr>
        <p:txBody>
          <a:bodyPr wrap="square">
            <a:spAutoFit/>
          </a:bodyPr>
          <a:lstStyle/>
          <a:p>
            <a:pPr eaLnBrk="0" fontAlgn="base" hangingPunct="0">
              <a:spcBef>
                <a:spcPct val="0"/>
              </a:spcBef>
              <a:spcAft>
                <a:spcPct val="0"/>
              </a:spcAft>
              <a:defRPr/>
            </a:pPr>
            <a:r>
              <a:rPr lang="zh-CN" altLang="en-US" sz="1400" b="1" dirty="0" smtClean="0">
                <a:solidFill>
                  <a:srgbClr val="052E65"/>
                </a:solidFill>
                <a:latin typeface="+mn-ea"/>
              </a:rPr>
              <a:t>（</a:t>
            </a:r>
            <a:r>
              <a:rPr lang="en-US" altLang="zh-CN" sz="1400" b="1" dirty="0" smtClean="0">
                <a:solidFill>
                  <a:srgbClr val="052E65"/>
                </a:solidFill>
                <a:latin typeface="+mn-ea"/>
              </a:rPr>
              <a:t>2013</a:t>
            </a:r>
            <a:r>
              <a:rPr lang="zh-CN" altLang="en-US" sz="1400" b="1" dirty="0" smtClean="0">
                <a:solidFill>
                  <a:srgbClr val="052E65"/>
                </a:solidFill>
                <a:latin typeface="+mn-ea"/>
              </a:rPr>
              <a:t>年）</a:t>
            </a:r>
          </a:p>
        </p:txBody>
      </p:sp>
      <p:sp>
        <p:nvSpPr>
          <p:cNvPr id="28" name="文本框 27"/>
          <p:cNvSpPr txBox="1"/>
          <p:nvPr/>
        </p:nvSpPr>
        <p:spPr>
          <a:xfrm>
            <a:off x="1818640" y="3858895"/>
            <a:ext cx="1464310" cy="304800"/>
          </a:xfrm>
          <a:prstGeom prst="rect">
            <a:avLst/>
          </a:prstGeom>
          <a:noFill/>
        </p:spPr>
        <p:txBody>
          <a:bodyPr wrap="square">
            <a:spAutoFit/>
          </a:bodyPr>
          <a:lstStyle/>
          <a:p>
            <a:pPr eaLnBrk="0" fontAlgn="base" hangingPunct="0">
              <a:spcBef>
                <a:spcPct val="0"/>
              </a:spcBef>
              <a:spcAft>
                <a:spcPct val="0"/>
              </a:spcAft>
              <a:defRPr/>
            </a:pPr>
            <a:r>
              <a:rPr lang="zh-CN" altLang="en-US" sz="1400" b="1" dirty="0" smtClean="0">
                <a:solidFill>
                  <a:srgbClr val="052E65"/>
                </a:solidFill>
                <a:latin typeface="+mn-ea"/>
              </a:rPr>
              <a:t>（</a:t>
            </a:r>
            <a:r>
              <a:rPr lang="en-US" altLang="zh-CN" sz="1400" b="1" dirty="0" smtClean="0">
                <a:solidFill>
                  <a:srgbClr val="052E65"/>
                </a:solidFill>
                <a:latin typeface="+mn-ea"/>
              </a:rPr>
              <a:t>2014</a:t>
            </a:r>
            <a:r>
              <a:rPr lang="zh-CN" altLang="en-US" sz="1400" b="1" dirty="0" smtClean="0">
                <a:solidFill>
                  <a:srgbClr val="052E65"/>
                </a:solidFill>
                <a:latin typeface="+mn-ea"/>
              </a:rPr>
              <a:t>年）</a:t>
            </a:r>
          </a:p>
        </p:txBody>
      </p:sp>
      <p:sp>
        <p:nvSpPr>
          <p:cNvPr id="32" name="文本框 31"/>
          <p:cNvSpPr txBox="1"/>
          <p:nvPr/>
        </p:nvSpPr>
        <p:spPr>
          <a:xfrm>
            <a:off x="5575935" y="2849245"/>
            <a:ext cx="1376045" cy="304800"/>
          </a:xfrm>
          <a:prstGeom prst="rect">
            <a:avLst/>
          </a:prstGeom>
          <a:noFill/>
        </p:spPr>
        <p:txBody>
          <a:bodyPr wrap="square">
            <a:spAutoFit/>
          </a:bodyPr>
          <a:lstStyle/>
          <a:p>
            <a:pPr eaLnBrk="0" fontAlgn="base" hangingPunct="0">
              <a:spcBef>
                <a:spcPct val="0"/>
              </a:spcBef>
              <a:spcAft>
                <a:spcPct val="0"/>
              </a:spcAft>
              <a:defRPr/>
            </a:pPr>
            <a:r>
              <a:rPr lang="zh-CN" altLang="en-US" sz="1400" b="1" dirty="0" smtClean="0">
                <a:solidFill>
                  <a:srgbClr val="052E65"/>
                </a:solidFill>
                <a:latin typeface="+mn-ea"/>
              </a:rPr>
              <a:t>（</a:t>
            </a:r>
            <a:r>
              <a:rPr lang="en-US" altLang="zh-CN" sz="1400" b="1" dirty="0" smtClean="0">
                <a:solidFill>
                  <a:srgbClr val="052E65"/>
                </a:solidFill>
                <a:latin typeface="+mn-ea"/>
              </a:rPr>
              <a:t>2015</a:t>
            </a:r>
            <a:r>
              <a:rPr lang="zh-CN" altLang="en-US" sz="1400" b="1" dirty="0" smtClean="0">
                <a:solidFill>
                  <a:srgbClr val="052E65"/>
                </a:solidFill>
                <a:latin typeface="+mn-ea"/>
              </a:rPr>
              <a:t>年）</a:t>
            </a:r>
          </a:p>
        </p:txBody>
      </p:sp>
      <p:sp>
        <p:nvSpPr>
          <p:cNvPr id="2" name="圆角右箭头 1"/>
          <p:cNvSpPr/>
          <p:nvPr/>
        </p:nvSpPr>
        <p:spPr>
          <a:xfrm flipH="1">
            <a:off x="1116395" y="3768160"/>
            <a:ext cx="3272155" cy="2972435"/>
          </a:xfrm>
          <a:prstGeom prst="bentArrow">
            <a:avLst>
              <a:gd name="adj1" fmla="val 700"/>
              <a:gd name="adj2" fmla="val 3050"/>
              <a:gd name="adj3" fmla="val 4180"/>
              <a:gd name="adj4" fmla="val 15779"/>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sz="1350">
              <a:solidFill>
                <a:schemeClr val="tx1"/>
              </a:solidFill>
            </a:endParaRPr>
          </a:p>
        </p:txBody>
      </p:sp>
      <p:sp>
        <p:nvSpPr>
          <p:cNvPr id="3" name="圆角右箭头 2"/>
          <p:cNvSpPr/>
          <p:nvPr/>
        </p:nvSpPr>
        <p:spPr>
          <a:xfrm flipH="1">
            <a:off x="1115760" y="2192090"/>
            <a:ext cx="3272790" cy="4547870"/>
          </a:xfrm>
          <a:prstGeom prst="bentArrow">
            <a:avLst>
              <a:gd name="adj1" fmla="val 699"/>
              <a:gd name="adj2" fmla="val 3050"/>
              <a:gd name="adj3" fmla="val 4180"/>
              <a:gd name="adj4" fmla="val 15779"/>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sz="1350">
              <a:solidFill>
                <a:schemeClr val="tx1"/>
              </a:solidFill>
            </a:endParaRPr>
          </a:p>
        </p:txBody>
      </p:sp>
      <p:sp>
        <p:nvSpPr>
          <p:cNvPr id="7" name="文本框 6"/>
          <p:cNvSpPr txBox="1"/>
          <p:nvPr/>
        </p:nvSpPr>
        <p:spPr>
          <a:xfrm>
            <a:off x="1818640" y="2272665"/>
            <a:ext cx="1086485" cy="304800"/>
          </a:xfrm>
          <a:prstGeom prst="rect">
            <a:avLst/>
          </a:prstGeom>
          <a:noFill/>
        </p:spPr>
        <p:txBody>
          <a:bodyPr wrap="square">
            <a:spAutoFit/>
          </a:bodyPr>
          <a:lstStyle/>
          <a:p>
            <a:pPr eaLnBrk="0" fontAlgn="base" hangingPunct="0">
              <a:spcBef>
                <a:spcPct val="0"/>
              </a:spcBef>
              <a:spcAft>
                <a:spcPct val="0"/>
              </a:spcAft>
              <a:defRPr/>
            </a:pPr>
            <a:r>
              <a:rPr lang="zh-CN" altLang="en-US" sz="1400" b="1" dirty="0" smtClean="0">
                <a:solidFill>
                  <a:srgbClr val="052E65"/>
                </a:solidFill>
                <a:latin typeface="+mn-ea"/>
              </a:rPr>
              <a:t>（</a:t>
            </a:r>
            <a:r>
              <a:rPr lang="en-US" altLang="zh-CN" sz="1400" b="1" dirty="0" smtClean="0">
                <a:solidFill>
                  <a:srgbClr val="052E65"/>
                </a:solidFill>
                <a:latin typeface="+mn-ea"/>
              </a:rPr>
              <a:t>2016</a:t>
            </a:r>
            <a:r>
              <a:rPr lang="zh-CN" altLang="en-US" sz="1400" b="1" dirty="0" smtClean="0">
                <a:solidFill>
                  <a:srgbClr val="052E65"/>
                </a:solidFill>
                <a:latin typeface="+mn-ea"/>
              </a:rPr>
              <a:t>年）</a:t>
            </a:r>
          </a:p>
        </p:txBody>
      </p:sp>
      <p:sp>
        <p:nvSpPr>
          <p:cNvPr id="25" name="Rectangle 3"/>
          <p:cNvSpPr>
            <a:spLocks noGrp="1" noChangeArrowheads="1"/>
          </p:cNvSpPr>
          <p:nvPr/>
        </p:nvSpPr>
        <p:spPr bwMode="auto">
          <a:xfrm>
            <a:off x="0" y="1196622"/>
            <a:ext cx="7202488" cy="576263"/>
          </a:xfrm>
          <a:prstGeom prst="rect">
            <a:avLst/>
          </a:prstGeom>
          <a:noFill/>
          <a:ln>
            <a:noFill/>
          </a:ln>
        </p:spPr>
        <p:txBody>
          <a:bodyPr/>
          <a:lstStyle>
            <a:lvl1pPr marL="109855" indent="-109855">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l" fontAlgn="base">
              <a:spcBef>
                <a:spcPts val="400"/>
              </a:spcBef>
              <a:buClr>
                <a:schemeClr val="accent1"/>
              </a:buClr>
              <a:buSzPct val="68000"/>
              <a:defRPr/>
            </a:pPr>
            <a:r>
              <a:rPr lang="zh-CN" altLang="en-US" sz="2800" dirty="0" smtClean="0">
                <a:solidFill>
                  <a:srgbClr val="052E65"/>
                </a:solidFill>
                <a:latin typeface="+mj-ea"/>
                <a:ea typeface="+mj-ea"/>
                <a:sym typeface="华文中宋" panose="02010600040101010101" pitchFamily="2" charset="-122"/>
              </a:rPr>
              <a:t>（四</a:t>
            </a:r>
            <a:r>
              <a:rPr lang="zh-CN" altLang="en-US" sz="2800" b="1" dirty="0" smtClean="0">
                <a:solidFill>
                  <a:srgbClr val="052E65"/>
                </a:solidFill>
                <a:latin typeface="+mj-ea"/>
                <a:ea typeface="+mj-ea"/>
                <a:sym typeface="华文中宋" panose="02010600040101010101" pitchFamily="2" charset="-122"/>
              </a:rPr>
              <a:t>）资助类型 </a:t>
            </a:r>
            <a:r>
              <a:rPr lang="en-US" altLang="zh-CN" sz="2800" b="1" dirty="0" smtClean="0">
                <a:solidFill>
                  <a:srgbClr val="052E65"/>
                </a:solidFill>
                <a:latin typeface="仿宋" panose="02010609060101010101" pitchFamily="49" charset="-122"/>
                <a:ea typeface="仿宋" panose="02010609060101010101" pitchFamily="49" charset="-122"/>
                <a:sym typeface="华文中宋" panose="02010600040101010101" pitchFamily="2" charset="-122"/>
              </a:rPr>
              <a:t>— </a:t>
            </a:r>
            <a:r>
              <a:rPr lang="en-US" altLang="zh-CN" sz="2400" dirty="0" smtClean="0">
                <a:solidFill>
                  <a:srgbClr val="052E65"/>
                </a:solidFill>
                <a:latin typeface="+mj-ea"/>
                <a:ea typeface="+mj-ea"/>
                <a:cs typeface="+mn-ea"/>
                <a:sym typeface="华文中宋" panose="02010600040101010101" pitchFamily="2" charset="-122"/>
              </a:rPr>
              <a:t>1.资助内容</a:t>
            </a:r>
          </a:p>
        </p:txBody>
      </p:sp>
      <p:sp>
        <p:nvSpPr>
          <p:cNvPr id="26" name="文本框 6"/>
          <p:cNvSpPr txBox="1"/>
          <p:nvPr/>
        </p:nvSpPr>
        <p:spPr>
          <a:xfrm>
            <a:off x="1485900" y="1826260"/>
            <a:ext cx="3211195" cy="365760"/>
          </a:xfrm>
          <a:prstGeom prst="rect">
            <a:avLst/>
          </a:prstGeom>
          <a:noFill/>
        </p:spPr>
        <p:txBody>
          <a:bodyPr wrap="square">
            <a:spAutoFit/>
          </a:bodyPr>
          <a:lstStyle/>
          <a:p>
            <a:pPr eaLnBrk="0" fontAlgn="base" hangingPunct="0">
              <a:spcBef>
                <a:spcPct val="0"/>
              </a:spcBef>
              <a:spcAft>
                <a:spcPct val="0"/>
              </a:spcAft>
              <a:defRPr/>
            </a:pPr>
            <a:r>
              <a:rPr lang="zh-CN" altLang="en-US" b="1" dirty="0" smtClean="0">
                <a:solidFill>
                  <a:srgbClr val="052E65"/>
                </a:solidFill>
                <a:latin typeface="+mn-ea"/>
              </a:rPr>
              <a:t>博士后创新人才支持计划</a:t>
            </a:r>
            <a:endParaRPr lang="zh-CN" altLang="en-US" b="1" dirty="0">
              <a:solidFill>
                <a:srgbClr val="052E65"/>
              </a:solidFill>
              <a:latin typeface="+mn-ea"/>
            </a:endParaRPr>
          </a:p>
        </p:txBody>
      </p:sp>
      <p:sp>
        <p:nvSpPr>
          <p:cNvPr id="27" name="文本框 6"/>
          <p:cNvSpPr txBox="1"/>
          <p:nvPr/>
        </p:nvSpPr>
        <p:spPr>
          <a:xfrm>
            <a:off x="1563634" y="3128280"/>
            <a:ext cx="2107040" cy="640080"/>
          </a:xfrm>
          <a:prstGeom prst="rect">
            <a:avLst/>
          </a:prstGeom>
          <a:noFill/>
        </p:spPr>
        <p:txBody>
          <a:bodyPr wrap="square">
            <a:spAutoFit/>
          </a:bodyPr>
          <a:lstStyle/>
          <a:p>
            <a:pPr algn="l" eaLnBrk="0" fontAlgn="base" hangingPunct="0">
              <a:defRPr/>
            </a:pPr>
            <a:r>
              <a:rPr lang="zh-CN" altLang="en-US" sz="1800" b="1" dirty="0" smtClean="0">
                <a:solidFill>
                  <a:srgbClr val="052E65"/>
                </a:solidFill>
                <a:latin typeface="+mn-ea"/>
                <a:cs typeface="+mn-ea"/>
              </a:rPr>
              <a:t>西部地区博士后</a:t>
            </a:r>
          </a:p>
          <a:p>
            <a:pPr algn="l" eaLnBrk="0" fontAlgn="base" hangingPunct="0">
              <a:defRPr/>
            </a:pPr>
            <a:r>
              <a:rPr lang="zh-CN" altLang="en-US" sz="1800" b="1" dirty="0" smtClean="0">
                <a:solidFill>
                  <a:srgbClr val="052E65"/>
                </a:solidFill>
                <a:latin typeface="+mn-ea"/>
                <a:cs typeface="+mn-ea"/>
              </a:rPr>
              <a:t>人才资助计划</a:t>
            </a:r>
          </a:p>
        </p:txBody>
      </p:sp>
      <p:sp>
        <p:nvSpPr>
          <p:cNvPr id="30" name="文本框 6"/>
          <p:cNvSpPr txBox="1"/>
          <p:nvPr/>
        </p:nvSpPr>
        <p:spPr>
          <a:xfrm>
            <a:off x="1692670" y="4536723"/>
            <a:ext cx="1404040" cy="365760"/>
          </a:xfrm>
          <a:prstGeom prst="rect">
            <a:avLst/>
          </a:prstGeom>
          <a:noFill/>
        </p:spPr>
        <p:txBody>
          <a:bodyPr wrap="square">
            <a:spAutoFit/>
          </a:bodyPr>
          <a:lstStyle/>
          <a:p>
            <a:pPr algn="l" eaLnBrk="0" fontAlgn="base" hangingPunct="0">
              <a:defRPr/>
            </a:pPr>
            <a:r>
              <a:rPr lang="zh-CN" altLang="en-US" sz="1800" b="1" dirty="0" smtClean="0">
                <a:solidFill>
                  <a:srgbClr val="052E65"/>
                </a:solidFill>
                <a:latin typeface="+mn-ea"/>
                <a:cs typeface="+mn-ea"/>
              </a:rPr>
              <a:t>特别资助</a:t>
            </a:r>
          </a:p>
        </p:txBody>
      </p:sp>
      <p:sp>
        <p:nvSpPr>
          <p:cNvPr id="34" name="文本框 6"/>
          <p:cNvSpPr txBox="1"/>
          <p:nvPr/>
        </p:nvSpPr>
        <p:spPr>
          <a:xfrm>
            <a:off x="5472120" y="2437462"/>
            <a:ext cx="1404040" cy="365760"/>
          </a:xfrm>
          <a:prstGeom prst="rect">
            <a:avLst/>
          </a:prstGeom>
          <a:noFill/>
        </p:spPr>
        <p:txBody>
          <a:bodyPr wrap="square">
            <a:spAutoFit/>
          </a:bodyPr>
          <a:lstStyle/>
          <a:p>
            <a:pPr algn="l" eaLnBrk="0" fontAlgn="base" hangingPunct="0">
              <a:defRPr/>
            </a:pPr>
            <a:r>
              <a:rPr lang="zh-CN" altLang="en-US" sz="1800" b="1" dirty="0" smtClean="0">
                <a:solidFill>
                  <a:srgbClr val="052E65"/>
                </a:solidFill>
                <a:latin typeface="+mn-ea"/>
                <a:cs typeface="+mn-ea"/>
              </a:rPr>
              <a:t>联合资助</a:t>
            </a:r>
          </a:p>
        </p:txBody>
      </p:sp>
      <p:sp>
        <p:nvSpPr>
          <p:cNvPr id="35" name="文本框 6"/>
          <p:cNvSpPr txBox="1"/>
          <p:nvPr/>
        </p:nvSpPr>
        <p:spPr>
          <a:xfrm>
            <a:off x="5472120" y="3768092"/>
            <a:ext cx="1404040" cy="365760"/>
          </a:xfrm>
          <a:prstGeom prst="rect">
            <a:avLst/>
          </a:prstGeom>
          <a:noFill/>
        </p:spPr>
        <p:txBody>
          <a:bodyPr wrap="square">
            <a:spAutoFit/>
          </a:bodyPr>
          <a:lstStyle/>
          <a:p>
            <a:pPr algn="l" eaLnBrk="0" fontAlgn="base" hangingPunct="0">
              <a:defRPr/>
            </a:pPr>
            <a:r>
              <a:rPr lang="zh-CN" altLang="en-US" sz="1800" b="1" dirty="0" smtClean="0">
                <a:solidFill>
                  <a:srgbClr val="052E65"/>
                </a:solidFill>
                <a:latin typeface="+mn-ea"/>
                <a:cs typeface="+mn-ea"/>
              </a:rPr>
              <a:t>出版资助</a:t>
            </a:r>
          </a:p>
        </p:txBody>
      </p:sp>
      <p:sp>
        <p:nvSpPr>
          <p:cNvPr id="36" name="文本框 6"/>
          <p:cNvSpPr txBox="1"/>
          <p:nvPr/>
        </p:nvSpPr>
        <p:spPr>
          <a:xfrm>
            <a:off x="5543625" y="5072030"/>
            <a:ext cx="1404040" cy="365760"/>
          </a:xfrm>
          <a:prstGeom prst="rect">
            <a:avLst/>
          </a:prstGeom>
          <a:noFill/>
        </p:spPr>
        <p:txBody>
          <a:bodyPr wrap="square">
            <a:spAutoFit/>
          </a:bodyPr>
          <a:lstStyle/>
          <a:p>
            <a:pPr algn="l" eaLnBrk="0" fontAlgn="base" hangingPunct="0">
              <a:defRPr/>
            </a:pPr>
            <a:r>
              <a:rPr lang="zh-CN" altLang="en-US" sz="1800" b="1" dirty="0" smtClean="0">
                <a:solidFill>
                  <a:srgbClr val="052E65"/>
                </a:solidFill>
                <a:latin typeface="+mn-ea"/>
                <a:cs typeface="+mn-ea"/>
              </a:rPr>
              <a:t>面上资助</a:t>
            </a:r>
          </a:p>
        </p:txBody>
      </p:sp>
    </p:spTree>
  </p:cSld>
  <p:clrMapOvr>
    <a:masterClrMapping/>
  </p:clrMapOvr>
  <p:transition>
    <p:pull/>
  </p:transition>
  <p:timing>
    <p:tnLst>
      <p:par>
        <p:cTn id="1" dur="indefinite" restart="never" nodeType="tmRoot"/>
      </p:par>
    </p:tnLst>
    <p:bldLst>
      <p:bldP spid="5" grpId="0" animBg="1"/>
      <p:bldP spid="5" grpId="1" animBg="1"/>
      <p:bldP spid="5" grpId="2" animBg="1"/>
      <p:bldP spid="5" grpId="3" animBg="1"/>
      <p:bldP spid="5" grpId="4" animBg="1"/>
      <p:bldP spid="5" grpId="5" animBg="1"/>
      <p:bldP spid="5" grpId="6"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3"/>
          <p:cNvSpPr>
            <a:spLocks noGrp="1" noChangeArrowheads="1"/>
          </p:cNvSpPr>
          <p:nvPr/>
        </p:nvSpPr>
        <p:spPr bwMode="auto">
          <a:xfrm>
            <a:off x="0" y="1196622"/>
            <a:ext cx="7202488" cy="576263"/>
          </a:xfrm>
          <a:prstGeom prst="rect">
            <a:avLst/>
          </a:prstGeom>
          <a:noFill/>
          <a:ln>
            <a:noFill/>
          </a:ln>
        </p:spPr>
        <p:txBody>
          <a:bodyPr/>
          <a:lstStyle>
            <a:lvl1pPr marL="109855" indent="-109855">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l" fontAlgn="base">
              <a:spcBef>
                <a:spcPts val="400"/>
              </a:spcBef>
              <a:buClr>
                <a:schemeClr val="accent1"/>
              </a:buClr>
              <a:buSzPct val="68000"/>
              <a:defRPr/>
            </a:pPr>
            <a:r>
              <a:rPr lang="zh-CN" altLang="en-US" sz="2800" dirty="0" smtClean="0">
                <a:solidFill>
                  <a:srgbClr val="052E65"/>
                </a:solidFill>
                <a:latin typeface="+mj-ea"/>
                <a:ea typeface="+mj-ea"/>
                <a:sym typeface="华文中宋" panose="02010600040101010101" pitchFamily="2" charset="-122"/>
              </a:rPr>
              <a:t>（四</a:t>
            </a:r>
            <a:r>
              <a:rPr lang="zh-CN" altLang="en-US" sz="2800" b="1" dirty="0" smtClean="0">
                <a:solidFill>
                  <a:srgbClr val="052E65"/>
                </a:solidFill>
                <a:latin typeface="+mj-ea"/>
                <a:ea typeface="+mj-ea"/>
                <a:sym typeface="华文中宋" panose="02010600040101010101" pitchFamily="2" charset="-122"/>
              </a:rPr>
              <a:t>）资助类型 </a:t>
            </a:r>
            <a:r>
              <a:rPr lang="en-US" altLang="zh-CN" sz="2800" b="1" dirty="0" smtClean="0">
                <a:solidFill>
                  <a:srgbClr val="052E65"/>
                </a:solidFill>
                <a:latin typeface="仿宋" panose="02010609060101010101" pitchFamily="49" charset="-122"/>
                <a:ea typeface="仿宋" panose="02010609060101010101" pitchFamily="49" charset="-122"/>
                <a:sym typeface="华文中宋" panose="02010600040101010101" pitchFamily="2" charset="-122"/>
              </a:rPr>
              <a:t>— </a:t>
            </a:r>
            <a:r>
              <a:rPr lang="en-US" altLang="zh-CN" sz="2400" dirty="0" smtClean="0">
                <a:solidFill>
                  <a:srgbClr val="052E65"/>
                </a:solidFill>
                <a:latin typeface="+mj-ea"/>
                <a:ea typeface="+mj-ea"/>
                <a:cs typeface="+mn-ea"/>
                <a:sym typeface="华文中宋" panose="02010600040101010101" pitchFamily="2" charset="-122"/>
              </a:rPr>
              <a:t>1.资助内容</a:t>
            </a:r>
          </a:p>
        </p:txBody>
      </p:sp>
      <p:sp>
        <p:nvSpPr>
          <p:cNvPr id="8" name="文本框 7"/>
          <p:cNvSpPr txBox="1"/>
          <p:nvPr/>
        </p:nvSpPr>
        <p:spPr>
          <a:xfrm>
            <a:off x="1041400" y="1897380"/>
            <a:ext cx="7451090" cy="4757420"/>
          </a:xfrm>
          <a:prstGeom prst="rect">
            <a:avLst/>
          </a:prstGeom>
          <a:noFill/>
        </p:spPr>
        <p:txBody>
          <a:bodyPr wrap="square" rtlCol="0" anchor="t">
            <a:spAutoFit/>
          </a:bodyPr>
          <a:lstStyle/>
          <a:p>
            <a:pPr marL="0" indent="0" fontAlgn="auto">
              <a:lnSpc>
                <a:spcPts val="2660"/>
              </a:lnSpc>
              <a:spcBef>
                <a:spcPts val="0"/>
              </a:spcBef>
              <a:buFont typeface="Wingdings" panose="05000000000000000000" pitchFamily="2" charset="2"/>
              <a:buNone/>
            </a:pPr>
            <a:r>
              <a:rPr lang="zh-CN" altLang="en-US" b="1" dirty="0" smtClean="0">
                <a:solidFill>
                  <a:srgbClr val="0070C0"/>
                </a:solidFill>
                <a:latin typeface="仿宋" panose="02010609060101010101" pitchFamily="49" charset="-122"/>
                <a:ea typeface="仿宋" panose="02010609060101010101" pitchFamily="49" charset="-122"/>
                <a:sym typeface="+mn-ea"/>
              </a:rPr>
              <a:t>面上资助</a:t>
            </a:r>
            <a:r>
              <a:rPr lang="zh-CN" altLang="en-US" b="1" dirty="0">
                <a:solidFill>
                  <a:srgbClr val="0070C0"/>
                </a:solidFill>
                <a:latin typeface="仿宋" panose="02010609060101010101" pitchFamily="49" charset="-122"/>
                <a:ea typeface="仿宋" panose="02010609060101010101" pitchFamily="49" charset="-122"/>
                <a:sym typeface="+mn-ea"/>
              </a:rPr>
              <a:t>：</a:t>
            </a:r>
          </a:p>
          <a:p>
            <a:pPr marL="0" indent="0" fontAlgn="auto">
              <a:lnSpc>
                <a:spcPts val="2660"/>
              </a:lnSpc>
              <a:spcBef>
                <a:spcPts val="0"/>
              </a:spcBef>
              <a:buFont typeface="Wingdings" panose="05000000000000000000" pitchFamily="2" charset="2"/>
              <a:buNone/>
            </a:pPr>
            <a:r>
              <a:rPr lang="zh-CN" altLang="en-US" b="1" dirty="0">
                <a:latin typeface="仿宋" panose="02010609060101010101" pitchFamily="49" charset="-122"/>
                <a:ea typeface="仿宋" panose="02010609060101010101" pitchFamily="49" charset="-122"/>
                <a:sym typeface="+mn-ea"/>
              </a:rPr>
              <a:t>    </a:t>
            </a:r>
            <a:r>
              <a:rPr lang="zh-CN" altLang="en-US" b="1" dirty="0">
                <a:solidFill>
                  <a:schemeClr val="tx1">
                    <a:lumMod val="50000"/>
                  </a:schemeClr>
                </a:solidFill>
                <a:latin typeface="仿宋" panose="02010609060101010101" pitchFamily="49" charset="-122"/>
                <a:ea typeface="仿宋" panose="02010609060101010101" pitchFamily="49" charset="-122"/>
                <a:cs typeface="+mn-ea"/>
                <a:sym typeface="+mn-ea"/>
              </a:rPr>
              <a:t>博士后研究人员从事自主创新研究的科研启动经费或补充经费。</a:t>
            </a:r>
            <a:endParaRPr lang="zh-CN" altLang="en-US" b="1" dirty="0">
              <a:solidFill>
                <a:schemeClr val="tx1"/>
              </a:solidFill>
              <a:latin typeface="仿宋" panose="02010609060101010101" pitchFamily="49" charset="-122"/>
              <a:ea typeface="仿宋" panose="02010609060101010101" pitchFamily="49" charset="-122"/>
            </a:endParaRPr>
          </a:p>
          <a:p>
            <a:pPr marL="0" indent="0" fontAlgn="auto">
              <a:lnSpc>
                <a:spcPts val="2660"/>
              </a:lnSpc>
              <a:spcBef>
                <a:spcPts val="0"/>
              </a:spcBef>
              <a:buFont typeface="Wingdings" panose="05000000000000000000" pitchFamily="2" charset="2"/>
              <a:buNone/>
            </a:pPr>
            <a:endParaRPr lang="zh-CN" altLang="en-US" b="1" dirty="0">
              <a:solidFill>
                <a:schemeClr val="tx1"/>
              </a:solidFill>
              <a:latin typeface="仿宋" panose="02010609060101010101" pitchFamily="49" charset="-122"/>
              <a:ea typeface="仿宋" panose="02010609060101010101" pitchFamily="49" charset="-122"/>
            </a:endParaRPr>
          </a:p>
          <a:p>
            <a:pPr marL="0" indent="0" algn="just" fontAlgn="auto">
              <a:lnSpc>
                <a:spcPts val="2660"/>
              </a:lnSpc>
              <a:spcBef>
                <a:spcPts val="0"/>
              </a:spcBef>
              <a:buFont typeface="Wingdings" panose="05000000000000000000" pitchFamily="2" charset="2"/>
              <a:buNone/>
            </a:pPr>
            <a:r>
              <a:rPr lang="zh-CN" altLang="en-US" b="1" dirty="0">
                <a:solidFill>
                  <a:srgbClr val="0070C0"/>
                </a:solidFill>
                <a:latin typeface="仿宋" panose="02010609060101010101" pitchFamily="49" charset="-122"/>
                <a:ea typeface="仿宋" panose="02010609060101010101" pitchFamily="49" charset="-122"/>
                <a:cs typeface="+mn-ea"/>
                <a:sym typeface="+mn-ea"/>
              </a:rPr>
              <a:t>西部地区博士后人才资助计划：</a:t>
            </a:r>
            <a:endParaRPr lang="zh-CN" altLang="en-US" b="1" dirty="0">
              <a:solidFill>
                <a:srgbClr val="FF0000"/>
              </a:solidFill>
              <a:latin typeface="仿宋" panose="02010609060101010101" pitchFamily="49" charset="-122"/>
              <a:ea typeface="仿宋" panose="02010609060101010101" pitchFamily="49" charset="-122"/>
              <a:sym typeface="+mn-ea"/>
            </a:endParaRPr>
          </a:p>
          <a:p>
            <a:pPr marL="0" indent="0" algn="just" fontAlgn="auto">
              <a:lnSpc>
                <a:spcPts val="2660"/>
              </a:lnSpc>
              <a:spcBef>
                <a:spcPts val="0"/>
              </a:spcBef>
              <a:buFont typeface="Wingdings" panose="05000000000000000000" pitchFamily="2" charset="2"/>
              <a:buNone/>
            </a:pPr>
            <a:r>
              <a:rPr lang="zh-CN" altLang="en-US" b="1" dirty="0">
                <a:latin typeface="仿宋" panose="02010609060101010101" pitchFamily="49" charset="-122"/>
                <a:ea typeface="仿宋" panose="02010609060101010101" pitchFamily="49" charset="-122"/>
                <a:sym typeface="+mn-ea"/>
              </a:rPr>
              <a:t>    </a:t>
            </a:r>
            <a:r>
              <a:rPr lang="zh-CN" altLang="en-US" b="1" dirty="0">
                <a:solidFill>
                  <a:schemeClr val="tx1">
                    <a:lumMod val="50000"/>
                  </a:schemeClr>
                </a:solidFill>
                <a:latin typeface="仿宋" panose="02010609060101010101" pitchFamily="49" charset="-122"/>
                <a:ea typeface="仿宋" panose="02010609060101010101" pitchFamily="49" charset="-122"/>
                <a:cs typeface="+mn-ea"/>
                <a:sym typeface="+mn-ea"/>
              </a:rPr>
              <a:t>资助</a:t>
            </a:r>
            <a:r>
              <a:rPr lang="zh-CN" altLang="en-US" b="1" dirty="0" smtClean="0">
                <a:solidFill>
                  <a:schemeClr val="tx1">
                    <a:lumMod val="50000"/>
                  </a:schemeClr>
                </a:solidFill>
                <a:latin typeface="仿宋" panose="02010609060101010101" pitchFamily="49" charset="-122"/>
                <a:ea typeface="仿宋" panose="02010609060101010101" pitchFamily="49" charset="-122"/>
                <a:cs typeface="+mn-ea"/>
                <a:sym typeface="+mn-ea"/>
              </a:rPr>
              <a:t>对象为西部</a:t>
            </a:r>
            <a:r>
              <a:rPr lang="zh-CN" altLang="en-US" b="1" dirty="0">
                <a:solidFill>
                  <a:schemeClr val="tx1">
                    <a:lumMod val="50000"/>
                  </a:schemeClr>
                </a:solidFill>
                <a:latin typeface="仿宋" panose="02010609060101010101" pitchFamily="49" charset="-122"/>
                <a:ea typeface="仿宋" panose="02010609060101010101" pitchFamily="49" charset="-122"/>
                <a:cs typeface="+mn-ea"/>
                <a:sym typeface="+mn-ea"/>
              </a:rPr>
              <a:t>边远贫困地区、边疆民族地区、革命老区博士后设站单位（不含部队设站单位，中央直属高校，985、211大学及中科院）的博士后，所申请项目与倾斜地区经济社会发展密切相关。与面上资助工作同时开展，不需单独申请。</a:t>
            </a:r>
            <a:endParaRPr lang="zh-CN" altLang="en-US" b="1" dirty="0">
              <a:latin typeface="仿宋" panose="02010609060101010101" pitchFamily="49" charset="-122"/>
              <a:ea typeface="仿宋" panose="02010609060101010101" pitchFamily="49" charset="-122"/>
              <a:sym typeface="+mn-ea"/>
            </a:endParaRPr>
          </a:p>
          <a:p>
            <a:pPr marL="0" indent="0" algn="just" fontAlgn="auto">
              <a:lnSpc>
                <a:spcPts val="2660"/>
              </a:lnSpc>
              <a:spcBef>
                <a:spcPts val="0"/>
              </a:spcBef>
              <a:buFont typeface="Wingdings" panose="05000000000000000000" pitchFamily="2" charset="2"/>
              <a:buNone/>
            </a:pPr>
            <a:endParaRPr lang="zh-CN" altLang="en-US" b="1" dirty="0">
              <a:latin typeface="仿宋" panose="02010609060101010101" pitchFamily="49" charset="-122"/>
              <a:ea typeface="仿宋" panose="02010609060101010101" pitchFamily="49" charset="-122"/>
              <a:sym typeface="+mn-ea"/>
            </a:endParaRPr>
          </a:p>
          <a:p>
            <a:pPr marL="0" indent="0" algn="just" fontAlgn="auto">
              <a:lnSpc>
                <a:spcPts val="2660"/>
              </a:lnSpc>
              <a:spcBef>
                <a:spcPts val="0"/>
              </a:spcBef>
              <a:buFont typeface="Wingdings" panose="05000000000000000000" pitchFamily="2" charset="2"/>
              <a:buNone/>
            </a:pPr>
            <a:r>
              <a:rPr lang="zh-CN" altLang="en-US" b="1" dirty="0">
                <a:solidFill>
                  <a:srgbClr val="0070C0"/>
                </a:solidFill>
                <a:latin typeface="仿宋" panose="02010609060101010101" pitchFamily="49" charset="-122"/>
                <a:ea typeface="仿宋" panose="02010609060101010101" pitchFamily="49" charset="-122"/>
                <a:cs typeface="+mn-ea"/>
                <a:sym typeface="+mn-ea"/>
              </a:rPr>
              <a:t>特别资助：</a:t>
            </a:r>
            <a:endParaRPr lang="zh-CN" altLang="en-US" b="1" dirty="0">
              <a:solidFill>
                <a:srgbClr val="FF0000"/>
              </a:solidFill>
              <a:latin typeface="仿宋" panose="02010609060101010101" pitchFamily="49" charset="-122"/>
              <a:ea typeface="仿宋" panose="02010609060101010101" pitchFamily="49" charset="-122"/>
              <a:sym typeface="+mn-ea"/>
            </a:endParaRPr>
          </a:p>
          <a:p>
            <a:pPr marL="0" indent="0" fontAlgn="auto">
              <a:lnSpc>
                <a:spcPts val="2660"/>
              </a:lnSpc>
              <a:spcBef>
                <a:spcPts val="0"/>
              </a:spcBef>
              <a:buFont typeface="Wingdings" panose="05000000000000000000" pitchFamily="2" charset="2"/>
              <a:buNone/>
            </a:pPr>
            <a:r>
              <a:rPr lang="zh-CN" altLang="en-US" b="1" dirty="0">
                <a:latin typeface="仿宋" panose="02010609060101010101" pitchFamily="49" charset="-122"/>
                <a:ea typeface="仿宋" panose="02010609060101010101" pitchFamily="49" charset="-122"/>
                <a:sym typeface="+mn-ea"/>
              </a:rPr>
              <a:t>    </a:t>
            </a:r>
            <a:r>
              <a:rPr lang="zh-CN" altLang="en-US" b="1" dirty="0">
                <a:solidFill>
                  <a:schemeClr val="tx1">
                    <a:lumMod val="50000"/>
                  </a:schemeClr>
                </a:solidFill>
                <a:latin typeface="仿宋" panose="02010609060101010101" pitchFamily="49" charset="-122"/>
                <a:ea typeface="仿宋" panose="02010609060101010101" pitchFamily="49" charset="-122"/>
                <a:cs typeface="+mn-ea"/>
                <a:sym typeface="+mn-ea"/>
              </a:rPr>
              <a:t>鼓励博士后研究人员增强研究创新能力，对在站期间取得重大自主创新研究成果或研究能力表现突出的优秀博士后研究人员实施的资助。</a:t>
            </a:r>
          </a:p>
          <a:p>
            <a:pPr marL="0" indent="0" fontAlgn="auto">
              <a:lnSpc>
                <a:spcPts val="2660"/>
              </a:lnSpc>
              <a:spcBef>
                <a:spcPts val="0"/>
              </a:spcBef>
              <a:buFont typeface="Wingdings" panose="05000000000000000000" pitchFamily="2" charset="2"/>
              <a:buNone/>
            </a:pPr>
            <a:endParaRPr lang="zh-CN" altLang="en-US" b="1" dirty="0">
              <a:solidFill>
                <a:schemeClr val="tx1"/>
              </a:solidFill>
              <a:latin typeface="仿宋" panose="02010609060101010101" pitchFamily="49" charset="-122"/>
              <a:ea typeface="仿宋" panose="02010609060101010101" pitchFamily="49" charset="-122"/>
              <a:sym typeface="+mn-ea"/>
            </a:endParaRPr>
          </a:p>
          <a:p>
            <a:pPr marL="0" indent="0" fontAlgn="auto" latinLnBrk="0">
              <a:lnSpc>
                <a:spcPct val="100000"/>
              </a:lnSpc>
              <a:spcBef>
                <a:spcPts val="0"/>
              </a:spcBef>
              <a:buFont typeface="Wingdings" panose="05000000000000000000" pitchFamily="2" charset="2"/>
              <a:buNone/>
            </a:pPr>
            <a:endParaRPr lang="zh-CN" altLang="en-US" b="1" dirty="0"/>
          </a:p>
        </p:txBody>
      </p:sp>
    </p:spTree>
  </p:cSld>
  <p:clrMapOvr>
    <a:masterClrMapping/>
  </p:clrMapOvr>
  <p:transition>
    <p:pull/>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3"/>
          <p:cNvSpPr>
            <a:spLocks noGrp="1" noChangeArrowheads="1"/>
          </p:cNvSpPr>
          <p:nvPr/>
        </p:nvSpPr>
        <p:spPr bwMode="auto">
          <a:xfrm>
            <a:off x="0" y="1196622"/>
            <a:ext cx="7202488" cy="576263"/>
          </a:xfrm>
          <a:prstGeom prst="rect">
            <a:avLst/>
          </a:prstGeom>
          <a:noFill/>
          <a:ln>
            <a:noFill/>
          </a:ln>
        </p:spPr>
        <p:txBody>
          <a:bodyPr/>
          <a:lstStyle>
            <a:lvl1pPr marL="109855" indent="-109855">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l" fontAlgn="base">
              <a:spcBef>
                <a:spcPts val="400"/>
              </a:spcBef>
              <a:buClr>
                <a:schemeClr val="accent1"/>
              </a:buClr>
              <a:buSzPct val="68000"/>
              <a:defRPr/>
            </a:pPr>
            <a:r>
              <a:rPr lang="zh-CN" altLang="en-US" sz="2800" dirty="0" smtClean="0">
                <a:solidFill>
                  <a:srgbClr val="052E65"/>
                </a:solidFill>
                <a:latin typeface="+mj-ea"/>
                <a:ea typeface="+mj-ea"/>
                <a:sym typeface="华文中宋" panose="02010600040101010101" pitchFamily="2" charset="-122"/>
              </a:rPr>
              <a:t>（四</a:t>
            </a:r>
            <a:r>
              <a:rPr lang="zh-CN" altLang="en-US" sz="2800" b="1" dirty="0" smtClean="0">
                <a:solidFill>
                  <a:srgbClr val="052E65"/>
                </a:solidFill>
                <a:latin typeface="+mj-ea"/>
                <a:ea typeface="+mj-ea"/>
                <a:sym typeface="华文中宋" panose="02010600040101010101" pitchFamily="2" charset="-122"/>
              </a:rPr>
              <a:t>）资助类型 </a:t>
            </a:r>
            <a:r>
              <a:rPr lang="en-US" altLang="zh-CN" sz="2800" b="1" dirty="0" smtClean="0">
                <a:solidFill>
                  <a:srgbClr val="052E65"/>
                </a:solidFill>
                <a:latin typeface="仿宋" panose="02010609060101010101" pitchFamily="49" charset="-122"/>
                <a:ea typeface="仿宋" panose="02010609060101010101" pitchFamily="49" charset="-122"/>
                <a:sym typeface="华文中宋" panose="02010600040101010101" pitchFamily="2" charset="-122"/>
              </a:rPr>
              <a:t>— </a:t>
            </a:r>
            <a:r>
              <a:rPr lang="en-US" altLang="zh-CN" sz="2400" dirty="0" smtClean="0">
                <a:solidFill>
                  <a:srgbClr val="052E65"/>
                </a:solidFill>
                <a:latin typeface="+mj-ea"/>
                <a:ea typeface="+mj-ea"/>
                <a:cs typeface="+mn-ea"/>
                <a:sym typeface="华文中宋" panose="02010600040101010101" pitchFamily="2" charset="-122"/>
              </a:rPr>
              <a:t>1.资助内容</a:t>
            </a:r>
          </a:p>
        </p:txBody>
      </p:sp>
      <p:sp>
        <p:nvSpPr>
          <p:cNvPr id="8" name="文本框 7"/>
          <p:cNvSpPr txBox="1"/>
          <p:nvPr/>
        </p:nvSpPr>
        <p:spPr>
          <a:xfrm>
            <a:off x="1105535" y="1837690"/>
            <a:ext cx="7856855" cy="4403090"/>
          </a:xfrm>
          <a:prstGeom prst="rect">
            <a:avLst/>
          </a:prstGeom>
          <a:noFill/>
        </p:spPr>
        <p:txBody>
          <a:bodyPr wrap="square" rtlCol="0" anchor="t">
            <a:spAutoFit/>
          </a:bodyPr>
          <a:lstStyle/>
          <a:p>
            <a:pPr marL="0" indent="0" fontAlgn="auto">
              <a:lnSpc>
                <a:spcPts val="2660"/>
              </a:lnSpc>
              <a:spcBef>
                <a:spcPts val="0"/>
              </a:spcBef>
              <a:buFont typeface="Wingdings" panose="05000000000000000000" pitchFamily="2" charset="2"/>
              <a:buNone/>
            </a:pPr>
            <a:r>
              <a:rPr lang="zh-CN" altLang="en-US" b="1" dirty="0">
                <a:solidFill>
                  <a:srgbClr val="0070C0"/>
                </a:solidFill>
                <a:latin typeface="仿宋" panose="02010609060101010101" pitchFamily="49" charset="-122"/>
                <a:ea typeface="仿宋" panose="02010609060101010101" pitchFamily="49" charset="-122"/>
                <a:sym typeface="+mn-ea"/>
              </a:rPr>
              <a:t>出版资助：</a:t>
            </a:r>
          </a:p>
          <a:p>
            <a:pPr marL="0" indent="0" fontAlgn="auto">
              <a:lnSpc>
                <a:spcPct val="120000"/>
              </a:lnSpc>
              <a:buFont typeface="Wingdings" panose="05000000000000000000" pitchFamily="2" charset="2"/>
              <a:buNone/>
            </a:pPr>
            <a:r>
              <a:rPr lang="zh-CN" altLang="en-US" b="1" dirty="0">
                <a:latin typeface="仿宋" panose="02010609060101010101" pitchFamily="49" charset="-122"/>
                <a:ea typeface="仿宋" panose="02010609060101010101" pitchFamily="49" charset="-122"/>
                <a:sym typeface="+mn-ea"/>
              </a:rPr>
              <a:t>    </a:t>
            </a:r>
            <a:r>
              <a:rPr lang="zh-CN" altLang="en-US" b="1" dirty="0">
                <a:solidFill>
                  <a:schemeClr val="tx1">
                    <a:lumMod val="50000"/>
                  </a:schemeClr>
                </a:solidFill>
                <a:latin typeface="仿宋" panose="02010609060101010101" pitchFamily="49" charset="-122"/>
                <a:ea typeface="仿宋" panose="02010609060101010101" pitchFamily="49" charset="-122"/>
                <a:sym typeface="+mn-ea"/>
              </a:rPr>
              <a:t>资助</a:t>
            </a:r>
            <a:r>
              <a:rPr lang="zh-CN" altLang="en-US" b="1" dirty="0">
                <a:solidFill>
                  <a:schemeClr val="tx1">
                    <a:lumMod val="50000"/>
                  </a:schemeClr>
                </a:solidFill>
                <a:latin typeface="仿宋" panose="02010609060101010101" pitchFamily="49" charset="-122"/>
                <a:ea typeface="仿宋" panose="02010609060101010101" pitchFamily="49" charset="-122"/>
                <a:cs typeface="+mn-ea"/>
                <a:sym typeface="+mn-ea"/>
              </a:rPr>
              <a:t>博士后</a:t>
            </a:r>
            <a:r>
              <a:rPr lang="zh-CN" altLang="en-US" b="1" dirty="0">
                <a:solidFill>
                  <a:schemeClr val="tx1">
                    <a:lumMod val="50000"/>
                  </a:schemeClr>
                </a:solidFill>
                <a:latin typeface="仿宋" panose="02010609060101010101" pitchFamily="49" charset="-122"/>
                <a:ea typeface="仿宋" panose="02010609060101010101" pitchFamily="49" charset="-122"/>
                <a:sym typeface="+mn-ea"/>
              </a:rPr>
              <a:t>研究人员出版其在站期间取得的研究成果。</a:t>
            </a:r>
            <a:endParaRPr lang="zh-CN" altLang="en-US" b="1" dirty="0">
              <a:solidFill>
                <a:schemeClr val="tx1">
                  <a:lumMod val="50000"/>
                </a:schemeClr>
              </a:solidFill>
              <a:latin typeface="仿宋" panose="02010609060101010101" pitchFamily="49" charset="-122"/>
              <a:ea typeface="仿宋" panose="02010609060101010101" pitchFamily="49" charset="-122"/>
            </a:endParaRPr>
          </a:p>
          <a:p>
            <a:pPr marL="0" indent="0" fontAlgn="auto">
              <a:lnSpc>
                <a:spcPct val="120000"/>
              </a:lnSpc>
              <a:buFont typeface="Wingdings" panose="05000000000000000000" pitchFamily="2" charset="2"/>
              <a:buNone/>
            </a:pPr>
            <a:r>
              <a:rPr lang="zh-CN" altLang="en-US" b="1" dirty="0">
                <a:solidFill>
                  <a:schemeClr val="tx1">
                    <a:lumMod val="50000"/>
                  </a:schemeClr>
                </a:solidFill>
                <a:latin typeface="仿宋" panose="02010609060101010101" pitchFamily="49" charset="-122"/>
                <a:ea typeface="仿宋" panose="02010609060101010101" pitchFamily="49" charset="-122"/>
                <a:sym typeface="+mn-ea"/>
              </a:rPr>
              <a:t>    资助领域为自然科学。出版物统一命名为</a:t>
            </a:r>
            <a:r>
              <a:rPr lang="en-US" altLang="zh-CN" b="1" dirty="0">
                <a:solidFill>
                  <a:schemeClr val="tx1">
                    <a:lumMod val="50000"/>
                  </a:schemeClr>
                </a:solidFill>
                <a:latin typeface="仿宋" panose="02010609060101010101" pitchFamily="49" charset="-122"/>
                <a:ea typeface="仿宋" panose="02010609060101010101" pitchFamily="49" charset="-122"/>
                <a:sym typeface="+mn-ea"/>
              </a:rPr>
              <a:t>《</a:t>
            </a:r>
            <a:r>
              <a:rPr lang="zh-CN" altLang="en-US" b="1" dirty="0">
                <a:solidFill>
                  <a:schemeClr val="tx1">
                    <a:lumMod val="50000"/>
                  </a:schemeClr>
                </a:solidFill>
                <a:latin typeface="仿宋" panose="02010609060101010101" pitchFamily="49" charset="-122"/>
                <a:ea typeface="仿宋" panose="02010609060101010101" pitchFamily="49" charset="-122"/>
                <a:sym typeface="+mn-ea"/>
              </a:rPr>
              <a:t>博士后文库</a:t>
            </a:r>
            <a:r>
              <a:rPr lang="en-US" altLang="zh-CN" b="1" dirty="0">
                <a:solidFill>
                  <a:schemeClr val="tx1">
                    <a:lumMod val="50000"/>
                  </a:schemeClr>
                </a:solidFill>
                <a:latin typeface="仿宋" panose="02010609060101010101" pitchFamily="49" charset="-122"/>
                <a:ea typeface="仿宋" panose="02010609060101010101" pitchFamily="49" charset="-122"/>
                <a:sym typeface="+mn-ea"/>
              </a:rPr>
              <a:t>》</a:t>
            </a:r>
            <a:r>
              <a:rPr lang="zh-CN" altLang="en-US" b="1" dirty="0">
                <a:solidFill>
                  <a:schemeClr val="tx1">
                    <a:lumMod val="50000"/>
                  </a:schemeClr>
                </a:solidFill>
                <a:latin typeface="仿宋" panose="02010609060101010101" pitchFamily="49" charset="-122"/>
                <a:ea typeface="仿宋" panose="02010609060101010101" pitchFamily="49" charset="-122"/>
                <a:sym typeface="+mn-ea"/>
              </a:rPr>
              <a:t>，有独立书号。</a:t>
            </a:r>
          </a:p>
          <a:p>
            <a:pPr marL="0" indent="0" fontAlgn="auto">
              <a:lnSpc>
                <a:spcPct val="120000"/>
              </a:lnSpc>
              <a:buFont typeface="Wingdings" panose="05000000000000000000" pitchFamily="2" charset="2"/>
              <a:buNone/>
            </a:pPr>
            <a:endParaRPr lang="zh-CN" altLang="en-US" b="1" dirty="0">
              <a:latin typeface="仿宋" panose="02010609060101010101" pitchFamily="49" charset="-122"/>
              <a:ea typeface="仿宋" panose="02010609060101010101" pitchFamily="49" charset="-122"/>
              <a:sym typeface="+mn-ea"/>
            </a:endParaRPr>
          </a:p>
          <a:p>
            <a:pPr marL="0" indent="0" fontAlgn="auto">
              <a:lnSpc>
                <a:spcPts val="2660"/>
              </a:lnSpc>
              <a:spcBef>
                <a:spcPts val="0"/>
              </a:spcBef>
              <a:buFont typeface="Wingdings" panose="05000000000000000000" pitchFamily="2" charset="2"/>
              <a:buNone/>
            </a:pPr>
            <a:r>
              <a:rPr lang="zh-CN" altLang="en-US" b="1" dirty="0">
                <a:solidFill>
                  <a:srgbClr val="0070C0"/>
                </a:solidFill>
                <a:latin typeface="仿宋" panose="02010609060101010101" pitchFamily="49" charset="-122"/>
                <a:ea typeface="仿宋" panose="02010609060101010101" pitchFamily="49" charset="-122"/>
                <a:cs typeface="+mn-ea"/>
                <a:sym typeface="+mn-ea"/>
              </a:rPr>
              <a:t>博士后创新人才支持计划：</a:t>
            </a:r>
            <a:endParaRPr lang="zh-CN" altLang="en-US" b="1" dirty="0">
              <a:solidFill>
                <a:srgbClr val="FF0000"/>
              </a:solidFill>
              <a:latin typeface="仿宋" panose="02010609060101010101" pitchFamily="49" charset="-122"/>
              <a:ea typeface="仿宋" panose="02010609060101010101" pitchFamily="49" charset="-122"/>
              <a:sym typeface="+mn-ea"/>
            </a:endParaRPr>
          </a:p>
          <a:p>
            <a:pPr marL="0" algn="l" fontAlgn="auto">
              <a:lnSpc>
                <a:spcPct val="120000"/>
              </a:lnSpc>
              <a:spcBef>
                <a:spcPts val="0"/>
              </a:spcBef>
              <a:buFont typeface="Wingdings" panose="05000000000000000000" pitchFamily="2" charset="2"/>
              <a:buNone/>
            </a:pPr>
            <a:r>
              <a:rPr lang="zh-CN" altLang="en-US" b="1" dirty="0">
                <a:latin typeface="仿宋" panose="02010609060101010101" pitchFamily="49" charset="-122"/>
                <a:ea typeface="仿宋" panose="02010609060101010101" pitchFamily="49" charset="-122"/>
                <a:sym typeface="+mn-ea"/>
              </a:rPr>
              <a:t>    </a:t>
            </a:r>
            <a:r>
              <a:rPr lang="zh-CN" altLang="en-US" b="1" dirty="0">
                <a:solidFill>
                  <a:schemeClr val="tx1">
                    <a:lumMod val="50000"/>
                  </a:schemeClr>
                </a:solidFill>
                <a:latin typeface="仿宋" panose="02010609060101010101" pitchFamily="49" charset="-122"/>
                <a:ea typeface="仿宋" panose="02010609060101010101" pitchFamily="49" charset="-122"/>
                <a:cs typeface="+mn-ea"/>
                <a:sym typeface="+mn-ea"/>
              </a:rPr>
              <a:t>结合国家实验室等重点科研基地，瞄准国家重大战略、战略性高新技术和基础科学前沿领域，择优遴选一批应届或新近毕业的优秀博士，专项资助从事博士后研究工作，争取加速培养一批国际一流的创新型人才。</a:t>
            </a:r>
          </a:p>
          <a:p>
            <a:pPr marL="0" indent="0" algn="just" fontAlgn="auto">
              <a:lnSpc>
                <a:spcPts val="2660"/>
              </a:lnSpc>
              <a:spcBef>
                <a:spcPts val="0"/>
              </a:spcBef>
              <a:buFont typeface="Wingdings" panose="05000000000000000000" pitchFamily="2" charset="2"/>
              <a:buNone/>
            </a:pPr>
            <a:endParaRPr lang="zh-CN" altLang="en-US" b="1" dirty="0">
              <a:solidFill>
                <a:srgbClr val="0070C0"/>
              </a:solidFill>
              <a:latin typeface="仿宋" panose="02010609060101010101" pitchFamily="49" charset="-122"/>
              <a:ea typeface="仿宋" panose="02010609060101010101" pitchFamily="49" charset="-122"/>
              <a:cs typeface="+mn-ea"/>
              <a:sym typeface="+mn-ea"/>
            </a:endParaRPr>
          </a:p>
          <a:p>
            <a:pPr marL="0" indent="0" algn="just" fontAlgn="auto">
              <a:lnSpc>
                <a:spcPts val="2660"/>
              </a:lnSpc>
              <a:spcBef>
                <a:spcPts val="0"/>
              </a:spcBef>
              <a:buFont typeface="Wingdings" panose="05000000000000000000" pitchFamily="2" charset="2"/>
              <a:buNone/>
            </a:pPr>
            <a:r>
              <a:rPr lang="zh-CN" altLang="en-US" b="1" dirty="0">
                <a:solidFill>
                  <a:srgbClr val="0070C0"/>
                </a:solidFill>
                <a:latin typeface="仿宋" panose="02010609060101010101" pitchFamily="49" charset="-122"/>
                <a:ea typeface="仿宋" panose="02010609060101010101" pitchFamily="49" charset="-122"/>
                <a:cs typeface="+mn-ea"/>
                <a:sym typeface="+mn-ea"/>
              </a:rPr>
              <a:t>联合资助：</a:t>
            </a:r>
            <a:endParaRPr lang="zh-CN" altLang="en-US" b="1" dirty="0">
              <a:solidFill>
                <a:srgbClr val="FF0000"/>
              </a:solidFill>
              <a:latin typeface="仿宋" panose="02010609060101010101" pitchFamily="49" charset="-122"/>
              <a:ea typeface="仿宋" panose="02010609060101010101" pitchFamily="49" charset="-122"/>
              <a:sym typeface="+mn-ea"/>
            </a:endParaRPr>
          </a:p>
          <a:p>
            <a:pPr marL="0" algn="l" fontAlgn="auto" latinLnBrk="0">
              <a:lnSpc>
                <a:spcPct val="120000"/>
              </a:lnSpc>
              <a:spcBef>
                <a:spcPts val="0"/>
              </a:spcBef>
              <a:buFont typeface="Wingdings" panose="05000000000000000000" pitchFamily="2" charset="2"/>
              <a:buNone/>
            </a:pPr>
            <a:r>
              <a:rPr lang="zh-CN" altLang="en-US" b="1" dirty="0">
                <a:latin typeface="仿宋" panose="02010609060101010101" pitchFamily="49" charset="-122"/>
                <a:ea typeface="仿宋" panose="02010609060101010101" pitchFamily="49" charset="-122"/>
                <a:sym typeface="+mn-ea"/>
              </a:rPr>
              <a:t>    </a:t>
            </a:r>
            <a:r>
              <a:rPr lang="zh-CN" altLang="en-US" b="1" dirty="0">
                <a:solidFill>
                  <a:schemeClr val="tx1">
                    <a:lumMod val="50000"/>
                  </a:schemeClr>
                </a:solidFill>
                <a:latin typeface="仿宋" panose="02010609060101010101" pitchFamily="49" charset="-122"/>
                <a:ea typeface="仿宋" panose="02010609060101010101" pitchFamily="49" charset="-122"/>
                <a:cs typeface="+mn-ea"/>
                <a:sym typeface="+mn-ea"/>
              </a:rPr>
              <a:t>由中国博士后科学基金会和中国科学院共同出资设立。对有意向到中国科学院从事博士后研究工作，并承担“率先行动”计划科研任务的博士毕业生给予专项基金资助（2015-2017年）。</a:t>
            </a:r>
            <a:endParaRPr lang="en-US" altLang="zh-CN" b="1" dirty="0">
              <a:solidFill>
                <a:schemeClr val="tx1">
                  <a:lumMod val="50000"/>
                </a:schemeClr>
              </a:solidFill>
              <a:latin typeface="仿宋" panose="02010609060101010101" pitchFamily="49" charset="-122"/>
              <a:ea typeface="仿宋" panose="02010609060101010101" pitchFamily="49" charset="-122"/>
              <a:cs typeface="+mn-ea"/>
              <a:sym typeface="+mn-ea"/>
            </a:endParaRPr>
          </a:p>
        </p:txBody>
      </p:sp>
    </p:spTree>
  </p:cSld>
  <p:clrMapOvr>
    <a:masterClrMapping/>
  </p:clrMapOvr>
  <p:transition>
    <p:pull/>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格 6"/>
          <p:cNvGraphicFramePr>
            <a:graphicFrameLocks noGrp="1"/>
          </p:cNvGraphicFramePr>
          <p:nvPr/>
        </p:nvGraphicFramePr>
        <p:xfrm>
          <a:off x="596900" y="2036445"/>
          <a:ext cx="7950200" cy="4315334"/>
        </p:xfrm>
        <a:graphic>
          <a:graphicData uri="http://schemas.openxmlformats.org/drawingml/2006/table">
            <a:tbl>
              <a:tblPr/>
              <a:tblGrid>
                <a:gridCol w="1805940"/>
                <a:gridCol w="1600835"/>
                <a:gridCol w="1515110"/>
                <a:gridCol w="1513840"/>
                <a:gridCol w="1514475"/>
              </a:tblGrid>
              <a:tr h="706413">
                <a:tc>
                  <a:txBody>
                    <a:bodyPr/>
                    <a:lstStyle/>
                    <a:p>
                      <a:pPr marL="0" marR="0" algn="ctr">
                        <a:spcBef>
                          <a:spcPts val="0"/>
                        </a:spcBef>
                        <a:spcAft>
                          <a:spcPts val="0"/>
                        </a:spcAft>
                      </a:pPr>
                      <a:endParaRPr lang="zh-CN" altLang="en-US" sz="1600" b="0" kern="100" dirty="0">
                        <a:solidFill>
                          <a:schemeClr val="tx1"/>
                        </a:solidFill>
                        <a:effectLst/>
                        <a:latin typeface="华文中宋" panose="02010600040101010101" pitchFamily="2" charset="-122"/>
                        <a:ea typeface="华文中宋" panose="02010600040101010101" pitchFamily="2" charset="-122"/>
                        <a:cs typeface="Times New Roman" panose="02020603050405020304"/>
                      </a:endParaRPr>
                    </a:p>
                  </a:txBody>
                  <a:tcPr marL="68580" marR="685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marL="0" marR="0" algn="ctr">
                        <a:spcBef>
                          <a:spcPts val="0"/>
                        </a:spcBef>
                        <a:spcAft>
                          <a:spcPts val="0"/>
                        </a:spcAft>
                      </a:pPr>
                      <a:r>
                        <a:rPr lang="zh-CN" altLang="en-US" sz="1600" b="0" kern="100" dirty="0">
                          <a:solidFill>
                            <a:schemeClr val="tx1">
                              <a:lumMod val="50000"/>
                            </a:schemeClr>
                          </a:solidFill>
                          <a:effectLst/>
                          <a:latin typeface="华文中宋" panose="02010600040101010101" pitchFamily="2" charset="-122"/>
                          <a:ea typeface="华文中宋" panose="02010600040101010101" pitchFamily="2" charset="-122"/>
                          <a:cs typeface="Times New Roman" panose="02020603050405020304"/>
                        </a:rPr>
                        <a:t>资助强度</a:t>
                      </a:r>
                    </a:p>
                  </a:txBody>
                  <a:tcPr marL="68580" marR="685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marL="0" marR="0" algn="ctr">
                        <a:spcBef>
                          <a:spcPts val="0"/>
                        </a:spcBef>
                        <a:spcAft>
                          <a:spcPts val="0"/>
                        </a:spcAft>
                      </a:pPr>
                      <a:r>
                        <a:rPr lang="zh-CN" altLang="en-US" sz="1600" b="0" kern="100" dirty="0">
                          <a:solidFill>
                            <a:schemeClr val="tx1">
                              <a:lumMod val="50000"/>
                            </a:schemeClr>
                          </a:solidFill>
                          <a:effectLst/>
                          <a:latin typeface="华文中宋" panose="02010600040101010101" pitchFamily="2" charset="-122"/>
                          <a:ea typeface="华文中宋" panose="02010600040101010101" pitchFamily="2" charset="-122"/>
                          <a:cs typeface="Times New Roman" panose="02020603050405020304"/>
                        </a:rPr>
                        <a:t>申报次数</a:t>
                      </a:r>
                    </a:p>
                  </a:txBody>
                  <a:tcPr marL="68580" marR="685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marL="0" marR="0" algn="ctr">
                        <a:spcBef>
                          <a:spcPts val="0"/>
                        </a:spcBef>
                        <a:spcAft>
                          <a:spcPts val="0"/>
                        </a:spcAft>
                      </a:pPr>
                      <a:r>
                        <a:rPr lang="zh-CN" altLang="en-US" sz="1600" b="0" kern="100" dirty="0">
                          <a:solidFill>
                            <a:schemeClr val="tx1">
                              <a:lumMod val="50000"/>
                            </a:schemeClr>
                          </a:solidFill>
                          <a:effectLst/>
                          <a:latin typeface="华文中宋" panose="02010600040101010101" pitchFamily="2" charset="-122"/>
                          <a:ea typeface="华文中宋" panose="02010600040101010101" pitchFamily="2" charset="-122"/>
                          <a:cs typeface="Times New Roman" panose="02020603050405020304"/>
                        </a:rPr>
                        <a:t>倾斜政策</a:t>
                      </a:r>
                    </a:p>
                  </a:txBody>
                  <a:tcPr marL="68580" marR="685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marL="0" marR="0" algn="ctr">
                        <a:spcBef>
                          <a:spcPts val="0"/>
                        </a:spcBef>
                        <a:spcAft>
                          <a:spcPts val="0"/>
                        </a:spcAft>
                      </a:pPr>
                      <a:r>
                        <a:rPr lang="zh-CN" altLang="en-US" sz="1600" b="0" kern="100" dirty="0">
                          <a:solidFill>
                            <a:schemeClr val="tx1">
                              <a:lumMod val="50000"/>
                            </a:schemeClr>
                          </a:solidFill>
                          <a:effectLst/>
                          <a:latin typeface="华文中宋" panose="02010600040101010101" pitchFamily="2" charset="-122"/>
                          <a:ea typeface="华文中宋" panose="02010600040101010101" pitchFamily="2" charset="-122"/>
                          <a:cs typeface="Times New Roman" panose="02020603050405020304"/>
                        </a:rPr>
                        <a:t>评审方式</a:t>
                      </a:r>
                    </a:p>
                  </a:txBody>
                  <a:tcPr marL="68580" marR="685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r>
              <a:tr h="706413">
                <a:tc>
                  <a:txBody>
                    <a:bodyPr/>
                    <a:lstStyle/>
                    <a:p>
                      <a:pPr marL="0" marR="0" algn="ctr">
                        <a:spcBef>
                          <a:spcPts val="0"/>
                        </a:spcBef>
                        <a:spcAft>
                          <a:spcPts val="0"/>
                        </a:spcAft>
                      </a:pPr>
                      <a:r>
                        <a:rPr lang="zh-CN" altLang="en-US" sz="1600" b="0" kern="100" dirty="0">
                          <a:solidFill>
                            <a:schemeClr val="tx1">
                              <a:lumMod val="50000"/>
                            </a:schemeClr>
                          </a:solidFill>
                          <a:effectLst/>
                          <a:latin typeface="华文中宋" panose="02010600040101010101" pitchFamily="2" charset="-122"/>
                          <a:ea typeface="华文中宋" panose="02010600040101010101" pitchFamily="2" charset="-122"/>
                          <a:cs typeface="Times New Roman" panose="02020603050405020304"/>
                        </a:rPr>
                        <a:t>面上资助</a:t>
                      </a:r>
                    </a:p>
                  </a:txBody>
                  <a:tcPr marL="68580" marR="685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marL="0" marR="0" indent="0" algn="ctr">
                        <a:lnSpc>
                          <a:spcPts val="1700"/>
                        </a:lnSpc>
                        <a:spcBef>
                          <a:spcPts val="0"/>
                        </a:spcBef>
                        <a:spcAft>
                          <a:spcPts val="0"/>
                        </a:spcAft>
                      </a:pPr>
                      <a:r>
                        <a:rPr lang="zh-CN" altLang="en-US" sz="1600" b="0" kern="100" dirty="0">
                          <a:solidFill>
                            <a:schemeClr val="tx1">
                              <a:lumMod val="50000"/>
                            </a:schemeClr>
                          </a:solidFill>
                          <a:effectLst/>
                          <a:latin typeface="华文中宋" panose="02010600040101010101" pitchFamily="2" charset="-122"/>
                          <a:ea typeface="华文中宋" panose="02010600040101010101" pitchFamily="2" charset="-122"/>
                          <a:cs typeface="Times New Roman" panose="02020603050405020304"/>
                        </a:rPr>
                        <a:t>一等：</a:t>
                      </a:r>
                      <a:r>
                        <a:rPr lang="en-US" altLang="zh-CN" sz="1600" b="0" kern="100" dirty="0">
                          <a:solidFill>
                            <a:schemeClr val="tx1">
                              <a:lumMod val="50000"/>
                            </a:schemeClr>
                          </a:solidFill>
                          <a:effectLst/>
                          <a:latin typeface="华文中宋" panose="02010600040101010101" pitchFamily="2" charset="-122"/>
                          <a:ea typeface="华文中宋" panose="02010600040101010101" pitchFamily="2" charset="-122"/>
                          <a:cs typeface="Times New Roman" panose="02020603050405020304"/>
                        </a:rPr>
                        <a:t>8</a:t>
                      </a:r>
                      <a:r>
                        <a:rPr lang="zh-CN" altLang="en-US" sz="1600" b="0" kern="100" dirty="0">
                          <a:solidFill>
                            <a:schemeClr val="tx1">
                              <a:lumMod val="50000"/>
                            </a:schemeClr>
                          </a:solidFill>
                          <a:effectLst/>
                          <a:latin typeface="华文中宋" panose="02010600040101010101" pitchFamily="2" charset="-122"/>
                          <a:ea typeface="华文中宋" panose="02010600040101010101" pitchFamily="2" charset="-122"/>
                          <a:cs typeface="Times New Roman" panose="02020603050405020304"/>
                        </a:rPr>
                        <a:t>万元</a:t>
                      </a:r>
                    </a:p>
                    <a:p>
                      <a:pPr marL="0" marR="0" indent="0" algn="ctr">
                        <a:lnSpc>
                          <a:spcPts val="1700"/>
                        </a:lnSpc>
                        <a:spcBef>
                          <a:spcPts val="0"/>
                        </a:spcBef>
                        <a:spcAft>
                          <a:spcPts val="0"/>
                        </a:spcAft>
                      </a:pPr>
                      <a:r>
                        <a:rPr lang="zh-CN" altLang="en-US" sz="1600" b="0" kern="100" dirty="0">
                          <a:solidFill>
                            <a:schemeClr val="tx1">
                              <a:lumMod val="50000"/>
                            </a:schemeClr>
                          </a:solidFill>
                          <a:effectLst/>
                          <a:latin typeface="华文中宋" panose="02010600040101010101" pitchFamily="2" charset="-122"/>
                          <a:ea typeface="华文中宋" panose="02010600040101010101" pitchFamily="2" charset="-122"/>
                          <a:cs typeface="Times New Roman" panose="02020603050405020304"/>
                        </a:rPr>
                        <a:t>二等：</a:t>
                      </a:r>
                      <a:r>
                        <a:rPr lang="en-US" altLang="zh-CN" sz="1600" b="0" kern="100" dirty="0">
                          <a:solidFill>
                            <a:schemeClr val="tx1">
                              <a:lumMod val="50000"/>
                            </a:schemeClr>
                          </a:solidFill>
                          <a:effectLst/>
                          <a:latin typeface="华文中宋" panose="02010600040101010101" pitchFamily="2" charset="-122"/>
                          <a:ea typeface="华文中宋" panose="02010600040101010101" pitchFamily="2" charset="-122"/>
                          <a:cs typeface="Times New Roman" panose="02020603050405020304"/>
                        </a:rPr>
                        <a:t>5</a:t>
                      </a:r>
                      <a:r>
                        <a:rPr lang="zh-CN" altLang="en-US" sz="1600" b="0" kern="100" dirty="0">
                          <a:solidFill>
                            <a:schemeClr val="tx1">
                              <a:lumMod val="50000"/>
                            </a:schemeClr>
                          </a:solidFill>
                          <a:effectLst/>
                          <a:latin typeface="华文中宋" panose="02010600040101010101" pitchFamily="2" charset="-122"/>
                          <a:ea typeface="华文中宋" panose="02010600040101010101" pitchFamily="2" charset="-122"/>
                          <a:cs typeface="Times New Roman" panose="02020603050405020304"/>
                        </a:rPr>
                        <a:t>万元</a:t>
                      </a:r>
                    </a:p>
                  </a:txBody>
                  <a:tcPr marL="68580" marR="685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marL="0" marR="0" algn="ctr">
                        <a:spcBef>
                          <a:spcPts val="0"/>
                        </a:spcBef>
                        <a:spcAft>
                          <a:spcPts val="0"/>
                        </a:spcAft>
                      </a:pPr>
                      <a:r>
                        <a:rPr lang="zh-CN" altLang="en-US" sz="1600" b="0" kern="100" dirty="0">
                          <a:solidFill>
                            <a:schemeClr val="tx1">
                              <a:lumMod val="50000"/>
                            </a:schemeClr>
                          </a:solidFill>
                          <a:effectLst/>
                          <a:latin typeface="华文中宋" panose="02010600040101010101" pitchFamily="2" charset="-122"/>
                          <a:ea typeface="华文中宋" panose="02010600040101010101" pitchFamily="2" charset="-122"/>
                          <a:cs typeface="Times New Roman" panose="02020603050405020304"/>
                        </a:rPr>
                        <a:t>两次</a:t>
                      </a:r>
                      <a:r>
                        <a:rPr lang="en-US" altLang="zh-CN" sz="1600" b="0" kern="100" dirty="0">
                          <a:solidFill>
                            <a:schemeClr val="tx1">
                              <a:lumMod val="50000"/>
                            </a:schemeClr>
                          </a:solidFill>
                          <a:effectLst/>
                          <a:latin typeface="华文中宋" panose="02010600040101010101" pitchFamily="2" charset="-122"/>
                          <a:ea typeface="华文中宋" panose="02010600040101010101" pitchFamily="2" charset="-122"/>
                          <a:cs typeface="Times New Roman" panose="02020603050405020304"/>
                        </a:rPr>
                        <a:t>/</a:t>
                      </a:r>
                      <a:r>
                        <a:rPr lang="zh-CN" altLang="en-US" sz="1600" b="0" kern="100" dirty="0">
                          <a:solidFill>
                            <a:schemeClr val="tx1">
                              <a:lumMod val="50000"/>
                            </a:schemeClr>
                          </a:solidFill>
                          <a:effectLst/>
                          <a:latin typeface="华文中宋" panose="02010600040101010101" pitchFamily="2" charset="-122"/>
                          <a:ea typeface="华文中宋" panose="02010600040101010101" pitchFamily="2" charset="-122"/>
                          <a:cs typeface="Times New Roman" panose="02020603050405020304"/>
                        </a:rPr>
                        <a:t>年</a:t>
                      </a:r>
                    </a:p>
                  </a:txBody>
                  <a:tcPr marL="68580" marR="685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marL="0" marR="0" algn="ctr">
                        <a:spcBef>
                          <a:spcPts val="0"/>
                        </a:spcBef>
                        <a:spcAft>
                          <a:spcPts val="0"/>
                        </a:spcAft>
                      </a:pPr>
                      <a:r>
                        <a:rPr lang="zh-CN" altLang="en-US" sz="1600" b="0" kern="100" dirty="0">
                          <a:solidFill>
                            <a:schemeClr val="tx1">
                              <a:lumMod val="50000"/>
                            </a:schemeClr>
                          </a:solidFill>
                          <a:effectLst/>
                          <a:latin typeface="华文中宋" panose="02010600040101010101" pitchFamily="2" charset="-122"/>
                          <a:ea typeface="华文中宋" panose="02010600040101010101" pitchFamily="2" charset="-122"/>
                          <a:cs typeface="Times New Roman" panose="02020603050405020304"/>
                        </a:rPr>
                        <a:t>西部博士后人才资助计划</a:t>
                      </a:r>
                    </a:p>
                  </a:txBody>
                  <a:tcPr marL="68580" marR="685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marL="0" marR="0" algn="ctr">
                        <a:spcBef>
                          <a:spcPts val="0"/>
                        </a:spcBef>
                        <a:spcAft>
                          <a:spcPts val="0"/>
                        </a:spcAft>
                      </a:pPr>
                      <a:r>
                        <a:rPr lang="zh-CN" altLang="en-US" sz="1600" b="0" kern="100" dirty="0">
                          <a:solidFill>
                            <a:schemeClr val="tx1">
                              <a:lumMod val="50000"/>
                            </a:schemeClr>
                          </a:solidFill>
                          <a:effectLst/>
                          <a:latin typeface="华文中宋" panose="02010600040101010101" pitchFamily="2" charset="-122"/>
                          <a:ea typeface="华文中宋" panose="02010600040101010101" pitchFamily="2" charset="-122"/>
                          <a:cs typeface="Times New Roman" panose="02020603050405020304"/>
                        </a:rPr>
                        <a:t>通讯评议</a:t>
                      </a:r>
                    </a:p>
                  </a:txBody>
                  <a:tcPr marL="68580" marR="685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r>
              <a:tr h="693782">
                <a:tc>
                  <a:txBody>
                    <a:bodyPr/>
                    <a:lstStyle/>
                    <a:p>
                      <a:pPr marL="0" marR="0" algn="ctr">
                        <a:spcBef>
                          <a:spcPts val="0"/>
                        </a:spcBef>
                        <a:spcAft>
                          <a:spcPts val="0"/>
                        </a:spcAft>
                      </a:pPr>
                      <a:r>
                        <a:rPr lang="zh-CN" altLang="en-US" sz="1600" b="0" kern="100" dirty="0">
                          <a:solidFill>
                            <a:schemeClr val="tx1">
                              <a:lumMod val="50000"/>
                            </a:schemeClr>
                          </a:solidFill>
                          <a:effectLst/>
                          <a:latin typeface="华文中宋" panose="02010600040101010101" pitchFamily="2" charset="-122"/>
                          <a:ea typeface="华文中宋" panose="02010600040101010101" pitchFamily="2" charset="-122"/>
                          <a:cs typeface="Times New Roman" panose="02020603050405020304"/>
                        </a:rPr>
                        <a:t>特别资助</a:t>
                      </a:r>
                    </a:p>
                  </a:txBody>
                  <a:tcPr marL="68580" marR="685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BF6"/>
                    </a:solidFill>
                  </a:tcPr>
                </a:tc>
                <a:tc>
                  <a:txBody>
                    <a:bodyPr/>
                    <a:lstStyle/>
                    <a:p>
                      <a:pPr marL="0" marR="0" algn="ctr">
                        <a:spcBef>
                          <a:spcPts val="0"/>
                        </a:spcBef>
                        <a:spcAft>
                          <a:spcPts val="0"/>
                        </a:spcAft>
                      </a:pPr>
                      <a:r>
                        <a:rPr lang="en-US" altLang="zh-CN" sz="1600" b="0" kern="100" dirty="0">
                          <a:solidFill>
                            <a:schemeClr val="tx1">
                              <a:lumMod val="50000"/>
                            </a:schemeClr>
                          </a:solidFill>
                          <a:effectLst/>
                          <a:latin typeface="华文中宋" panose="02010600040101010101" pitchFamily="2" charset="-122"/>
                          <a:ea typeface="华文中宋" panose="02010600040101010101" pitchFamily="2" charset="-122"/>
                          <a:cs typeface="Times New Roman" panose="02020603050405020304"/>
                        </a:rPr>
                        <a:t>15</a:t>
                      </a:r>
                      <a:r>
                        <a:rPr lang="zh-CN" altLang="en-US" sz="1600" b="0" kern="100" dirty="0">
                          <a:solidFill>
                            <a:schemeClr val="tx1">
                              <a:lumMod val="50000"/>
                            </a:schemeClr>
                          </a:solidFill>
                          <a:effectLst/>
                          <a:latin typeface="华文中宋" panose="02010600040101010101" pitchFamily="2" charset="-122"/>
                          <a:ea typeface="华文中宋" panose="02010600040101010101" pitchFamily="2" charset="-122"/>
                          <a:cs typeface="Times New Roman" panose="02020603050405020304"/>
                        </a:rPr>
                        <a:t>万元</a:t>
                      </a:r>
                    </a:p>
                  </a:txBody>
                  <a:tcPr marL="68580" marR="685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BF6"/>
                    </a:solidFill>
                  </a:tcPr>
                </a:tc>
                <a:tc>
                  <a:txBody>
                    <a:bodyPr/>
                    <a:lstStyle/>
                    <a:p>
                      <a:pPr marL="0" marR="0" algn="ctr">
                        <a:spcBef>
                          <a:spcPts val="0"/>
                        </a:spcBef>
                        <a:spcAft>
                          <a:spcPts val="0"/>
                        </a:spcAft>
                      </a:pPr>
                      <a:r>
                        <a:rPr lang="zh-CN" altLang="en-US" sz="1600" b="0" kern="100" dirty="0">
                          <a:solidFill>
                            <a:schemeClr val="tx1">
                              <a:lumMod val="50000"/>
                            </a:schemeClr>
                          </a:solidFill>
                          <a:effectLst/>
                          <a:latin typeface="华文中宋" panose="02010600040101010101" pitchFamily="2" charset="-122"/>
                          <a:ea typeface="华文中宋" panose="02010600040101010101" pitchFamily="2" charset="-122"/>
                          <a:cs typeface="Times New Roman" panose="02020603050405020304"/>
                        </a:rPr>
                        <a:t>一次</a:t>
                      </a:r>
                      <a:r>
                        <a:rPr lang="en-US" altLang="zh-CN" sz="1600" b="0" kern="100" dirty="0">
                          <a:solidFill>
                            <a:schemeClr val="tx1">
                              <a:lumMod val="50000"/>
                            </a:schemeClr>
                          </a:solidFill>
                          <a:effectLst/>
                          <a:latin typeface="华文中宋" panose="02010600040101010101" pitchFamily="2" charset="-122"/>
                          <a:ea typeface="华文中宋" panose="02010600040101010101" pitchFamily="2" charset="-122"/>
                          <a:cs typeface="Times New Roman" panose="02020603050405020304"/>
                        </a:rPr>
                        <a:t>/</a:t>
                      </a:r>
                      <a:r>
                        <a:rPr lang="zh-CN" altLang="en-US" sz="1600" b="0" kern="100" dirty="0">
                          <a:solidFill>
                            <a:schemeClr val="tx1">
                              <a:lumMod val="50000"/>
                            </a:schemeClr>
                          </a:solidFill>
                          <a:effectLst/>
                          <a:latin typeface="华文中宋" panose="02010600040101010101" pitchFamily="2" charset="-122"/>
                          <a:ea typeface="华文中宋" panose="02010600040101010101" pitchFamily="2" charset="-122"/>
                          <a:cs typeface="Times New Roman" panose="02020603050405020304"/>
                        </a:rPr>
                        <a:t>年</a:t>
                      </a:r>
                    </a:p>
                  </a:txBody>
                  <a:tcPr marL="68580" marR="685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BF6"/>
                    </a:solidFill>
                  </a:tcPr>
                </a:tc>
                <a:tc>
                  <a:txBody>
                    <a:bodyPr/>
                    <a:lstStyle/>
                    <a:p>
                      <a:pPr marL="0" marR="0" algn="ctr">
                        <a:spcBef>
                          <a:spcPts val="0"/>
                        </a:spcBef>
                        <a:spcAft>
                          <a:spcPts val="0"/>
                        </a:spcAft>
                      </a:pPr>
                      <a:r>
                        <a:rPr lang="zh-CN" altLang="en-US" sz="1600" b="0" kern="100">
                          <a:solidFill>
                            <a:schemeClr val="tx1">
                              <a:lumMod val="50000"/>
                            </a:schemeClr>
                          </a:solidFill>
                          <a:effectLst/>
                          <a:latin typeface="华文中宋" panose="02010600040101010101" pitchFamily="2" charset="-122"/>
                          <a:ea typeface="华文中宋" panose="02010600040101010101" pitchFamily="2" charset="-122"/>
                          <a:cs typeface="Times New Roman" panose="02020603050405020304"/>
                        </a:rPr>
                        <a:t>无</a:t>
                      </a:r>
                    </a:p>
                  </a:txBody>
                  <a:tcPr marL="68580" marR="685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BF6"/>
                    </a:solidFill>
                  </a:tcPr>
                </a:tc>
                <a:tc>
                  <a:txBody>
                    <a:bodyPr/>
                    <a:lstStyle/>
                    <a:p>
                      <a:pPr marL="0" marR="0" indent="0" algn="ctr">
                        <a:lnSpc>
                          <a:spcPts val="1700"/>
                        </a:lnSpc>
                        <a:spcBef>
                          <a:spcPts val="0"/>
                        </a:spcBef>
                        <a:spcAft>
                          <a:spcPts val="0"/>
                        </a:spcAft>
                      </a:pPr>
                      <a:r>
                        <a:rPr lang="zh-CN" altLang="en-US" sz="1600" b="0" kern="100" dirty="0">
                          <a:solidFill>
                            <a:schemeClr val="tx1">
                              <a:lumMod val="50000"/>
                            </a:schemeClr>
                          </a:solidFill>
                          <a:effectLst/>
                          <a:latin typeface="华文中宋" panose="02010600040101010101" pitchFamily="2" charset="-122"/>
                          <a:ea typeface="华文中宋" panose="02010600040101010101" pitchFamily="2" charset="-122"/>
                          <a:cs typeface="Times New Roman" panose="02020603050405020304"/>
                        </a:rPr>
                        <a:t>通讯评议</a:t>
                      </a:r>
                    </a:p>
                    <a:p>
                      <a:pPr marL="0" marR="0" indent="0" algn="ctr">
                        <a:lnSpc>
                          <a:spcPts val="1700"/>
                        </a:lnSpc>
                        <a:spcBef>
                          <a:spcPts val="0"/>
                        </a:spcBef>
                        <a:spcAft>
                          <a:spcPts val="0"/>
                        </a:spcAft>
                      </a:pPr>
                      <a:r>
                        <a:rPr lang="zh-CN" altLang="en-US" sz="1600" b="0" kern="100" dirty="0">
                          <a:solidFill>
                            <a:schemeClr val="tx1">
                              <a:lumMod val="50000"/>
                            </a:schemeClr>
                          </a:solidFill>
                          <a:effectLst/>
                          <a:latin typeface="华文中宋" panose="02010600040101010101" pitchFamily="2" charset="-122"/>
                          <a:ea typeface="华文中宋" panose="02010600040101010101" pitchFamily="2" charset="-122"/>
                          <a:cs typeface="Times New Roman" panose="02020603050405020304"/>
                        </a:rPr>
                        <a:t>会议评议</a:t>
                      </a:r>
                    </a:p>
                  </a:txBody>
                  <a:tcPr marL="68580" marR="685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BF6"/>
                    </a:solidFill>
                  </a:tcPr>
                </a:tc>
              </a:tr>
              <a:tr h="693782">
                <a:tc>
                  <a:txBody>
                    <a:bodyPr/>
                    <a:lstStyle/>
                    <a:p>
                      <a:pPr marL="0" marR="0" indent="0" algn="ctr">
                        <a:lnSpc>
                          <a:spcPts val="1700"/>
                        </a:lnSpc>
                        <a:spcBef>
                          <a:spcPts val="0"/>
                        </a:spcBef>
                        <a:spcAft>
                          <a:spcPts val="0"/>
                        </a:spcAft>
                      </a:pPr>
                      <a:r>
                        <a:rPr lang="zh-CN" altLang="en-US" sz="1600" b="0" kern="100" dirty="0">
                          <a:solidFill>
                            <a:schemeClr val="tx1">
                              <a:lumMod val="50000"/>
                            </a:schemeClr>
                          </a:solidFill>
                          <a:effectLst/>
                          <a:latin typeface="华文中宋" panose="02010600040101010101" pitchFamily="2" charset="-122"/>
                          <a:ea typeface="华文中宋" panose="02010600040101010101" pitchFamily="2" charset="-122"/>
                          <a:cs typeface="Times New Roman" panose="02020603050405020304"/>
                        </a:rPr>
                        <a:t>出版资助</a:t>
                      </a:r>
                    </a:p>
                  </a:txBody>
                  <a:tcPr marL="68580" marR="685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F2CC"/>
                    </a:solidFill>
                  </a:tcPr>
                </a:tc>
                <a:tc>
                  <a:txBody>
                    <a:bodyPr/>
                    <a:lstStyle/>
                    <a:p>
                      <a:pPr marL="0" marR="0" algn="ctr">
                        <a:spcBef>
                          <a:spcPts val="0"/>
                        </a:spcBef>
                        <a:spcAft>
                          <a:spcPts val="0"/>
                        </a:spcAft>
                      </a:pPr>
                      <a:r>
                        <a:rPr lang="en-US" altLang="zh-CN" sz="1600" b="0" kern="100">
                          <a:solidFill>
                            <a:schemeClr val="tx1">
                              <a:lumMod val="50000"/>
                            </a:schemeClr>
                          </a:solidFill>
                          <a:effectLst/>
                          <a:latin typeface="华文中宋" panose="02010600040101010101" pitchFamily="2" charset="-122"/>
                          <a:ea typeface="华文中宋" panose="02010600040101010101" pitchFamily="2" charset="-122"/>
                          <a:cs typeface="Times New Roman" panose="02020603050405020304"/>
                        </a:rPr>
                        <a:t>5</a:t>
                      </a:r>
                      <a:r>
                        <a:rPr lang="zh-CN" altLang="en-US" sz="1600" b="0" kern="100">
                          <a:solidFill>
                            <a:schemeClr val="tx1">
                              <a:lumMod val="50000"/>
                            </a:schemeClr>
                          </a:solidFill>
                          <a:effectLst/>
                          <a:latin typeface="华文中宋" panose="02010600040101010101" pitchFamily="2" charset="-122"/>
                          <a:ea typeface="华文中宋" panose="02010600040101010101" pitchFamily="2" charset="-122"/>
                          <a:cs typeface="Times New Roman" panose="02020603050405020304"/>
                        </a:rPr>
                        <a:t>万元</a:t>
                      </a:r>
                    </a:p>
                  </a:txBody>
                  <a:tcPr marL="68580" marR="685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F2CC"/>
                    </a:solidFill>
                  </a:tcPr>
                </a:tc>
                <a:tc>
                  <a:txBody>
                    <a:bodyPr/>
                    <a:lstStyle/>
                    <a:p>
                      <a:pPr marL="0" marR="0" algn="ctr">
                        <a:spcBef>
                          <a:spcPts val="0"/>
                        </a:spcBef>
                        <a:spcAft>
                          <a:spcPts val="0"/>
                        </a:spcAft>
                      </a:pPr>
                      <a:r>
                        <a:rPr lang="zh-CN" altLang="en-US" sz="1600" b="0" kern="100" dirty="0">
                          <a:solidFill>
                            <a:schemeClr val="tx1">
                              <a:lumMod val="50000"/>
                            </a:schemeClr>
                          </a:solidFill>
                          <a:effectLst/>
                          <a:latin typeface="华文中宋" panose="02010600040101010101" pitchFamily="2" charset="-122"/>
                          <a:ea typeface="华文中宋" panose="02010600040101010101" pitchFamily="2" charset="-122"/>
                          <a:cs typeface="Times New Roman" panose="02020603050405020304"/>
                        </a:rPr>
                        <a:t>一次</a:t>
                      </a:r>
                      <a:r>
                        <a:rPr lang="en-US" altLang="zh-CN" sz="1600" b="0" kern="100" dirty="0">
                          <a:solidFill>
                            <a:schemeClr val="tx1">
                              <a:lumMod val="50000"/>
                            </a:schemeClr>
                          </a:solidFill>
                          <a:effectLst/>
                          <a:latin typeface="华文中宋" panose="02010600040101010101" pitchFamily="2" charset="-122"/>
                          <a:ea typeface="华文中宋" panose="02010600040101010101" pitchFamily="2" charset="-122"/>
                          <a:cs typeface="Times New Roman" panose="02020603050405020304"/>
                        </a:rPr>
                        <a:t>/</a:t>
                      </a:r>
                      <a:r>
                        <a:rPr lang="zh-CN" altLang="en-US" sz="1600" b="0" kern="100" dirty="0">
                          <a:solidFill>
                            <a:schemeClr val="tx1">
                              <a:lumMod val="50000"/>
                            </a:schemeClr>
                          </a:solidFill>
                          <a:effectLst/>
                          <a:latin typeface="华文中宋" panose="02010600040101010101" pitchFamily="2" charset="-122"/>
                          <a:ea typeface="华文中宋" panose="02010600040101010101" pitchFamily="2" charset="-122"/>
                          <a:cs typeface="Times New Roman" panose="02020603050405020304"/>
                        </a:rPr>
                        <a:t>年</a:t>
                      </a:r>
                    </a:p>
                  </a:txBody>
                  <a:tcPr marL="68580" marR="685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F2CC"/>
                    </a:solidFill>
                  </a:tcPr>
                </a:tc>
                <a:tc>
                  <a:txBody>
                    <a:bodyPr/>
                    <a:lstStyle/>
                    <a:p>
                      <a:pPr marL="0" marR="0" algn="ctr">
                        <a:spcBef>
                          <a:spcPts val="0"/>
                        </a:spcBef>
                        <a:spcAft>
                          <a:spcPts val="0"/>
                        </a:spcAft>
                      </a:pPr>
                      <a:r>
                        <a:rPr lang="zh-CN" altLang="en-US" sz="1600" b="0" kern="100" dirty="0">
                          <a:solidFill>
                            <a:schemeClr val="tx1">
                              <a:lumMod val="50000"/>
                            </a:schemeClr>
                          </a:solidFill>
                          <a:effectLst/>
                          <a:latin typeface="华文中宋" panose="02010600040101010101" pitchFamily="2" charset="-122"/>
                          <a:ea typeface="华文中宋" panose="02010600040101010101" pitchFamily="2" charset="-122"/>
                          <a:cs typeface="Times New Roman" panose="02020603050405020304"/>
                        </a:rPr>
                        <a:t>无</a:t>
                      </a:r>
                    </a:p>
                  </a:txBody>
                  <a:tcPr marL="68580" marR="685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F2CC"/>
                    </a:solidFill>
                  </a:tcPr>
                </a:tc>
                <a:tc>
                  <a:txBody>
                    <a:bodyPr/>
                    <a:lstStyle/>
                    <a:p>
                      <a:pPr marL="0" marR="0" algn="ctr">
                        <a:spcBef>
                          <a:spcPts val="0"/>
                        </a:spcBef>
                        <a:spcAft>
                          <a:spcPts val="0"/>
                        </a:spcAft>
                      </a:pPr>
                      <a:r>
                        <a:rPr lang="zh-CN" altLang="en-US" sz="1600" b="0" kern="100" dirty="0">
                          <a:solidFill>
                            <a:schemeClr val="tx1">
                              <a:lumMod val="50000"/>
                            </a:schemeClr>
                          </a:solidFill>
                          <a:effectLst/>
                          <a:latin typeface="华文中宋" panose="02010600040101010101" pitchFamily="2" charset="-122"/>
                          <a:ea typeface="华文中宋" panose="02010600040101010101" pitchFamily="2" charset="-122"/>
                          <a:cs typeface="Times New Roman" panose="02020603050405020304"/>
                        </a:rPr>
                        <a:t>会议评议</a:t>
                      </a:r>
                    </a:p>
                  </a:txBody>
                  <a:tcPr marL="68580" marR="685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F2CC"/>
                    </a:solidFill>
                  </a:tcPr>
                </a:tc>
              </a:tr>
              <a:tr h="800111">
                <a:tc>
                  <a:txBody>
                    <a:bodyPr/>
                    <a:lstStyle/>
                    <a:p>
                      <a:pPr marL="0" marR="0" indent="0" algn="ctr">
                        <a:lnSpc>
                          <a:spcPts val="1700"/>
                        </a:lnSpc>
                        <a:spcBef>
                          <a:spcPts val="0"/>
                        </a:spcBef>
                        <a:spcAft>
                          <a:spcPts val="0"/>
                        </a:spcAft>
                      </a:pPr>
                      <a:endParaRPr lang="zh-CN" altLang="en-US" sz="1600" b="0" kern="100" dirty="0">
                        <a:solidFill>
                          <a:schemeClr val="tx1">
                            <a:lumMod val="50000"/>
                          </a:schemeClr>
                        </a:solidFill>
                        <a:effectLst/>
                        <a:latin typeface="华文中宋" panose="02010600040101010101" pitchFamily="2" charset="-122"/>
                        <a:ea typeface="华文中宋" panose="02010600040101010101" pitchFamily="2" charset="-122"/>
                        <a:cs typeface="Times New Roman" panose="02020603050405020304"/>
                      </a:endParaRPr>
                    </a:p>
                    <a:p>
                      <a:pPr marL="0" marR="0" indent="0" algn="ctr">
                        <a:lnSpc>
                          <a:spcPts val="1700"/>
                        </a:lnSpc>
                        <a:spcBef>
                          <a:spcPts val="0"/>
                        </a:spcBef>
                        <a:spcAft>
                          <a:spcPts val="0"/>
                        </a:spcAft>
                      </a:pPr>
                      <a:r>
                        <a:rPr lang="zh-CN" altLang="en-US" sz="1600" b="0" kern="100" dirty="0">
                          <a:solidFill>
                            <a:schemeClr val="tx1">
                              <a:lumMod val="50000"/>
                            </a:schemeClr>
                          </a:solidFill>
                          <a:effectLst/>
                          <a:latin typeface="华文中宋" panose="02010600040101010101" pitchFamily="2" charset="-122"/>
                          <a:ea typeface="华文中宋" panose="02010600040101010101" pitchFamily="2" charset="-122"/>
                          <a:cs typeface="Times New Roman" panose="02020603050405020304"/>
                        </a:rPr>
                        <a:t>联合资助</a:t>
                      </a:r>
                    </a:p>
                    <a:p>
                      <a:pPr marL="0" marR="0" indent="0" algn="ctr">
                        <a:lnSpc>
                          <a:spcPts val="1700"/>
                        </a:lnSpc>
                        <a:spcBef>
                          <a:spcPts val="0"/>
                        </a:spcBef>
                        <a:spcAft>
                          <a:spcPts val="0"/>
                        </a:spcAft>
                      </a:pPr>
                      <a:endParaRPr lang="zh-CN" altLang="en-US" sz="1600" b="0" kern="100" dirty="0">
                        <a:solidFill>
                          <a:schemeClr val="tx1">
                            <a:lumMod val="50000"/>
                          </a:schemeClr>
                        </a:solidFill>
                        <a:effectLst/>
                        <a:latin typeface="华文中宋" panose="02010600040101010101" pitchFamily="2" charset="-122"/>
                        <a:ea typeface="华文中宋" panose="02010600040101010101" pitchFamily="2" charset="-122"/>
                        <a:cs typeface="Times New Roman" panose="02020603050405020304"/>
                      </a:endParaRPr>
                    </a:p>
                  </a:txBody>
                  <a:tcPr marL="68580" marR="685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5D6"/>
                    </a:solidFill>
                  </a:tcPr>
                </a:tc>
                <a:tc>
                  <a:txBody>
                    <a:bodyPr/>
                    <a:lstStyle/>
                    <a:p>
                      <a:pPr marL="0" marR="0" algn="ctr">
                        <a:spcBef>
                          <a:spcPts val="0"/>
                        </a:spcBef>
                        <a:spcAft>
                          <a:spcPts val="0"/>
                        </a:spcAft>
                      </a:pPr>
                      <a:r>
                        <a:rPr lang="en-US" altLang="zh-CN" sz="1600" b="0" kern="100">
                          <a:solidFill>
                            <a:schemeClr val="tx1">
                              <a:lumMod val="50000"/>
                            </a:schemeClr>
                          </a:solidFill>
                          <a:effectLst/>
                          <a:latin typeface="华文中宋" panose="02010600040101010101" pitchFamily="2" charset="-122"/>
                          <a:ea typeface="华文中宋" panose="02010600040101010101" pitchFamily="2" charset="-122"/>
                          <a:cs typeface="Times New Roman" panose="02020603050405020304"/>
                        </a:rPr>
                        <a:t>10</a:t>
                      </a:r>
                      <a:r>
                        <a:rPr lang="zh-CN" altLang="en-US" sz="1600" b="0" kern="100">
                          <a:solidFill>
                            <a:schemeClr val="tx1">
                              <a:lumMod val="50000"/>
                            </a:schemeClr>
                          </a:solidFill>
                          <a:effectLst/>
                          <a:latin typeface="华文中宋" panose="02010600040101010101" pitchFamily="2" charset="-122"/>
                          <a:ea typeface="华文中宋" panose="02010600040101010101" pitchFamily="2" charset="-122"/>
                          <a:cs typeface="Times New Roman" panose="02020603050405020304"/>
                        </a:rPr>
                        <a:t>万元</a:t>
                      </a:r>
                    </a:p>
                    <a:p>
                      <a:pPr marL="0" marR="0" algn="ctr">
                        <a:spcBef>
                          <a:spcPts val="0"/>
                        </a:spcBef>
                        <a:spcAft>
                          <a:spcPts val="0"/>
                        </a:spcAft>
                      </a:pPr>
                      <a:r>
                        <a:rPr lang="en-US" altLang="zh-CN" sz="1600" b="0" kern="100">
                          <a:solidFill>
                            <a:schemeClr val="tx1">
                              <a:lumMod val="50000"/>
                            </a:schemeClr>
                          </a:solidFill>
                          <a:effectLst/>
                          <a:latin typeface="华文中宋" panose="02010600040101010101" pitchFamily="2" charset="-122"/>
                          <a:ea typeface="华文中宋" panose="02010600040101010101" pitchFamily="2" charset="-122"/>
                          <a:cs typeface="Times New Roman" panose="02020603050405020304"/>
                        </a:rPr>
                        <a:t>(20</a:t>
                      </a:r>
                      <a:r>
                        <a:rPr lang="zh-CN" altLang="zh-CN" sz="1600" b="0" kern="100">
                          <a:solidFill>
                            <a:schemeClr val="tx1">
                              <a:lumMod val="50000"/>
                            </a:schemeClr>
                          </a:solidFill>
                          <a:effectLst/>
                          <a:latin typeface="华文中宋" panose="02010600040101010101" pitchFamily="2" charset="-122"/>
                          <a:ea typeface="华文中宋" panose="02010600040101010101" pitchFamily="2" charset="-122"/>
                          <a:cs typeface="Times New Roman" panose="02020603050405020304"/>
                        </a:rPr>
                        <a:t>万元）</a:t>
                      </a:r>
                      <a:endParaRPr lang="zh-CN" altLang="en-US" sz="1600" b="0" kern="100">
                        <a:solidFill>
                          <a:schemeClr val="tx1">
                            <a:lumMod val="50000"/>
                          </a:schemeClr>
                        </a:solidFill>
                        <a:effectLst/>
                        <a:latin typeface="华文中宋" panose="02010600040101010101" pitchFamily="2" charset="-122"/>
                        <a:ea typeface="华文中宋" panose="02010600040101010101" pitchFamily="2" charset="-122"/>
                        <a:cs typeface="Times New Roman" panose="02020603050405020304"/>
                      </a:endParaRPr>
                    </a:p>
                  </a:txBody>
                  <a:tcPr marL="68580" marR="685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5D6"/>
                    </a:solidFill>
                  </a:tcPr>
                </a:tc>
                <a:tc>
                  <a:txBody>
                    <a:bodyPr/>
                    <a:lstStyle/>
                    <a:p>
                      <a:pPr marL="0" marR="0" algn="ctr">
                        <a:spcBef>
                          <a:spcPts val="0"/>
                        </a:spcBef>
                        <a:spcAft>
                          <a:spcPts val="0"/>
                        </a:spcAft>
                      </a:pPr>
                      <a:r>
                        <a:rPr lang="zh-CN" altLang="en-US" sz="1600" b="0" kern="100" dirty="0">
                          <a:solidFill>
                            <a:schemeClr val="tx1">
                              <a:lumMod val="50000"/>
                            </a:schemeClr>
                          </a:solidFill>
                          <a:effectLst/>
                          <a:latin typeface="华文中宋" panose="02010600040101010101" pitchFamily="2" charset="-122"/>
                          <a:ea typeface="华文中宋" panose="02010600040101010101" pitchFamily="2" charset="-122"/>
                          <a:cs typeface="Times New Roman" panose="02020603050405020304"/>
                        </a:rPr>
                        <a:t>一次</a:t>
                      </a:r>
                      <a:r>
                        <a:rPr lang="en-US" altLang="zh-CN" sz="1600" b="0" kern="100" dirty="0">
                          <a:solidFill>
                            <a:schemeClr val="tx1">
                              <a:lumMod val="50000"/>
                            </a:schemeClr>
                          </a:solidFill>
                          <a:effectLst/>
                          <a:latin typeface="华文中宋" panose="02010600040101010101" pitchFamily="2" charset="-122"/>
                          <a:ea typeface="华文中宋" panose="02010600040101010101" pitchFamily="2" charset="-122"/>
                          <a:cs typeface="Times New Roman" panose="02020603050405020304"/>
                        </a:rPr>
                        <a:t>/</a:t>
                      </a:r>
                      <a:r>
                        <a:rPr lang="zh-CN" altLang="en-US" sz="1600" b="0" kern="100" dirty="0">
                          <a:solidFill>
                            <a:schemeClr val="tx1">
                              <a:lumMod val="50000"/>
                            </a:schemeClr>
                          </a:solidFill>
                          <a:effectLst/>
                          <a:latin typeface="华文中宋" panose="02010600040101010101" pitchFamily="2" charset="-122"/>
                          <a:ea typeface="华文中宋" panose="02010600040101010101" pitchFamily="2" charset="-122"/>
                          <a:cs typeface="Times New Roman" panose="02020603050405020304"/>
                        </a:rPr>
                        <a:t>年</a:t>
                      </a:r>
                    </a:p>
                  </a:txBody>
                  <a:tcPr marL="68580" marR="685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5D6"/>
                    </a:solidFill>
                  </a:tcPr>
                </a:tc>
                <a:tc>
                  <a:txBody>
                    <a:bodyPr/>
                    <a:lstStyle/>
                    <a:p>
                      <a:pPr marL="0" marR="0" algn="ctr">
                        <a:spcBef>
                          <a:spcPts val="0"/>
                        </a:spcBef>
                        <a:spcAft>
                          <a:spcPts val="0"/>
                        </a:spcAft>
                      </a:pPr>
                      <a:r>
                        <a:rPr lang="zh-CN" altLang="en-US" sz="1600" b="0" kern="100" dirty="0">
                          <a:solidFill>
                            <a:schemeClr val="tx1">
                              <a:lumMod val="50000"/>
                            </a:schemeClr>
                          </a:solidFill>
                          <a:effectLst/>
                          <a:latin typeface="华文中宋" panose="02010600040101010101" pitchFamily="2" charset="-122"/>
                          <a:ea typeface="华文中宋" panose="02010600040101010101" pitchFamily="2" charset="-122"/>
                          <a:cs typeface="Times New Roman" panose="02020603050405020304"/>
                        </a:rPr>
                        <a:t>无</a:t>
                      </a:r>
                    </a:p>
                  </a:txBody>
                  <a:tcPr marL="68580" marR="685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5D6"/>
                    </a:solidFill>
                  </a:tcPr>
                </a:tc>
                <a:tc>
                  <a:txBody>
                    <a:bodyPr/>
                    <a:lstStyle/>
                    <a:p>
                      <a:pPr marL="0" marR="0" algn="ctr">
                        <a:spcBef>
                          <a:spcPts val="0"/>
                        </a:spcBef>
                        <a:spcAft>
                          <a:spcPts val="0"/>
                        </a:spcAft>
                      </a:pPr>
                      <a:r>
                        <a:rPr lang="zh-CN" altLang="en-US" sz="1600" b="0" kern="100" dirty="0">
                          <a:solidFill>
                            <a:schemeClr val="tx1">
                              <a:lumMod val="50000"/>
                            </a:schemeClr>
                          </a:solidFill>
                          <a:effectLst/>
                          <a:latin typeface="华文中宋" panose="02010600040101010101" pitchFamily="2" charset="-122"/>
                          <a:ea typeface="华文中宋" panose="02010600040101010101" pitchFamily="2" charset="-122"/>
                          <a:cs typeface="Times New Roman" panose="02020603050405020304"/>
                        </a:rPr>
                        <a:t>会议评议</a:t>
                      </a:r>
                    </a:p>
                  </a:txBody>
                  <a:tcPr marL="68580" marR="685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5D6"/>
                    </a:solidFill>
                  </a:tcPr>
                </a:tc>
              </a:tr>
              <a:tr h="714833">
                <a:tc>
                  <a:txBody>
                    <a:bodyPr/>
                    <a:lstStyle/>
                    <a:p>
                      <a:pPr marL="0" marR="0" algn="ctr">
                        <a:spcBef>
                          <a:spcPts val="0"/>
                        </a:spcBef>
                        <a:spcAft>
                          <a:spcPts val="0"/>
                        </a:spcAft>
                      </a:pPr>
                      <a:r>
                        <a:rPr lang="zh-CN" altLang="en-US" sz="1600" b="0" kern="100" dirty="0">
                          <a:solidFill>
                            <a:schemeClr val="tx1">
                              <a:lumMod val="50000"/>
                            </a:schemeClr>
                          </a:solidFill>
                          <a:effectLst/>
                          <a:latin typeface="华文中宋" panose="02010600040101010101" pitchFamily="2" charset="-122"/>
                          <a:ea typeface="华文中宋" panose="02010600040101010101" pitchFamily="2" charset="-122"/>
                          <a:cs typeface="Times New Roman" panose="02020603050405020304"/>
                        </a:rPr>
                        <a:t>博士后创新人才</a:t>
                      </a:r>
                    </a:p>
                    <a:p>
                      <a:pPr marL="0" marR="0" algn="ctr">
                        <a:spcBef>
                          <a:spcPts val="0"/>
                        </a:spcBef>
                        <a:spcAft>
                          <a:spcPts val="0"/>
                        </a:spcAft>
                      </a:pPr>
                      <a:r>
                        <a:rPr lang="zh-CN" altLang="en-US" sz="1600" b="0" kern="100" dirty="0">
                          <a:solidFill>
                            <a:schemeClr val="tx1">
                              <a:lumMod val="50000"/>
                            </a:schemeClr>
                          </a:solidFill>
                          <a:effectLst/>
                          <a:latin typeface="华文中宋" panose="02010600040101010101" pitchFamily="2" charset="-122"/>
                          <a:ea typeface="华文中宋" panose="02010600040101010101" pitchFamily="2" charset="-122"/>
                          <a:cs typeface="Times New Roman" panose="02020603050405020304"/>
                        </a:rPr>
                        <a:t>支持计划</a:t>
                      </a:r>
                    </a:p>
                  </a:txBody>
                  <a:tcPr marL="68580" marR="685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marL="0" marR="0" algn="ctr">
                        <a:spcBef>
                          <a:spcPts val="0"/>
                        </a:spcBef>
                        <a:spcAft>
                          <a:spcPts val="0"/>
                        </a:spcAft>
                      </a:pPr>
                      <a:r>
                        <a:rPr lang="en-US" altLang="zh-CN" sz="1600" b="0" kern="100">
                          <a:solidFill>
                            <a:schemeClr val="tx1">
                              <a:lumMod val="50000"/>
                            </a:schemeClr>
                          </a:solidFill>
                          <a:effectLst/>
                          <a:latin typeface="华文中宋" panose="02010600040101010101" pitchFamily="2" charset="-122"/>
                          <a:ea typeface="华文中宋" panose="02010600040101010101" pitchFamily="2" charset="-122"/>
                          <a:cs typeface="Times New Roman" panose="02020603050405020304"/>
                        </a:rPr>
                        <a:t>20</a:t>
                      </a:r>
                      <a:r>
                        <a:rPr lang="zh-CN" altLang="en-US" sz="1600" b="0" kern="100">
                          <a:solidFill>
                            <a:schemeClr val="tx1">
                              <a:lumMod val="50000"/>
                            </a:schemeClr>
                          </a:solidFill>
                          <a:effectLst/>
                          <a:latin typeface="华文中宋" panose="02010600040101010101" pitchFamily="2" charset="-122"/>
                          <a:ea typeface="华文中宋" panose="02010600040101010101" pitchFamily="2" charset="-122"/>
                          <a:cs typeface="Times New Roman" panose="02020603050405020304"/>
                        </a:rPr>
                        <a:t>万元</a:t>
                      </a:r>
                    </a:p>
                    <a:p>
                      <a:pPr marL="0" marR="0" algn="ctr">
                        <a:spcBef>
                          <a:spcPts val="0"/>
                        </a:spcBef>
                        <a:spcAft>
                          <a:spcPts val="0"/>
                        </a:spcAft>
                      </a:pPr>
                      <a:r>
                        <a:rPr lang="zh-CN" altLang="en-US" sz="1600" b="0" kern="100">
                          <a:solidFill>
                            <a:schemeClr val="tx1">
                              <a:lumMod val="50000"/>
                            </a:schemeClr>
                          </a:solidFill>
                          <a:effectLst/>
                          <a:latin typeface="华文中宋" panose="02010600040101010101" pitchFamily="2" charset="-122"/>
                          <a:ea typeface="华文中宋" panose="02010600040101010101" pitchFamily="2" charset="-122"/>
                          <a:cs typeface="Times New Roman" panose="02020603050405020304"/>
                        </a:rPr>
                        <a:t>（</a:t>
                      </a:r>
                      <a:r>
                        <a:rPr lang="en-US" altLang="zh-CN" sz="1600" b="0" kern="100">
                          <a:solidFill>
                            <a:schemeClr val="tx1">
                              <a:lumMod val="50000"/>
                            </a:schemeClr>
                          </a:solidFill>
                          <a:effectLst/>
                          <a:latin typeface="华文中宋" panose="02010600040101010101" pitchFamily="2" charset="-122"/>
                          <a:ea typeface="华文中宋" panose="02010600040101010101" pitchFamily="2" charset="-122"/>
                          <a:cs typeface="Times New Roman" panose="02020603050405020304"/>
                        </a:rPr>
                        <a:t>60</a:t>
                      </a:r>
                      <a:r>
                        <a:rPr lang="zh-CN" altLang="en-US" sz="1600" b="0" kern="100">
                          <a:solidFill>
                            <a:schemeClr val="tx1">
                              <a:lumMod val="50000"/>
                            </a:schemeClr>
                          </a:solidFill>
                          <a:effectLst/>
                          <a:latin typeface="华文中宋" panose="02010600040101010101" pitchFamily="2" charset="-122"/>
                          <a:ea typeface="华文中宋" panose="02010600040101010101" pitchFamily="2" charset="-122"/>
                          <a:cs typeface="Times New Roman" panose="02020603050405020304"/>
                        </a:rPr>
                        <a:t>万元）</a:t>
                      </a:r>
                    </a:p>
                  </a:txBody>
                  <a:tcPr marL="68580" marR="685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marL="0" marR="0" algn="ctr">
                        <a:spcBef>
                          <a:spcPts val="0"/>
                        </a:spcBef>
                        <a:spcAft>
                          <a:spcPts val="0"/>
                        </a:spcAft>
                      </a:pPr>
                      <a:r>
                        <a:rPr lang="zh-CN" altLang="en-US" sz="1600" b="0" kern="100" dirty="0">
                          <a:solidFill>
                            <a:schemeClr val="tx1">
                              <a:lumMod val="50000"/>
                            </a:schemeClr>
                          </a:solidFill>
                          <a:effectLst/>
                          <a:latin typeface="华文中宋" panose="02010600040101010101" pitchFamily="2" charset="-122"/>
                          <a:ea typeface="华文中宋" panose="02010600040101010101" pitchFamily="2" charset="-122"/>
                          <a:cs typeface="Times New Roman" panose="02020603050405020304"/>
                        </a:rPr>
                        <a:t>一次</a:t>
                      </a:r>
                      <a:r>
                        <a:rPr lang="en-US" altLang="zh-CN" sz="1600" b="0" kern="100" dirty="0">
                          <a:solidFill>
                            <a:schemeClr val="tx1">
                              <a:lumMod val="50000"/>
                            </a:schemeClr>
                          </a:solidFill>
                          <a:effectLst/>
                          <a:latin typeface="华文中宋" panose="02010600040101010101" pitchFamily="2" charset="-122"/>
                          <a:ea typeface="华文中宋" panose="02010600040101010101" pitchFamily="2" charset="-122"/>
                          <a:cs typeface="Times New Roman" panose="02020603050405020304"/>
                        </a:rPr>
                        <a:t>/</a:t>
                      </a:r>
                      <a:r>
                        <a:rPr lang="zh-CN" altLang="en-US" sz="1600" b="0" kern="100" dirty="0">
                          <a:solidFill>
                            <a:schemeClr val="tx1">
                              <a:lumMod val="50000"/>
                            </a:schemeClr>
                          </a:solidFill>
                          <a:effectLst/>
                          <a:latin typeface="华文中宋" panose="02010600040101010101" pitchFamily="2" charset="-122"/>
                          <a:ea typeface="华文中宋" panose="02010600040101010101" pitchFamily="2" charset="-122"/>
                          <a:cs typeface="Times New Roman" panose="02020603050405020304"/>
                        </a:rPr>
                        <a:t>年</a:t>
                      </a:r>
                    </a:p>
                  </a:txBody>
                  <a:tcPr marL="68580" marR="685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marL="0" marR="0" algn="ctr">
                        <a:spcBef>
                          <a:spcPts val="0"/>
                        </a:spcBef>
                        <a:spcAft>
                          <a:spcPts val="0"/>
                        </a:spcAft>
                      </a:pPr>
                      <a:r>
                        <a:rPr lang="zh-CN" altLang="en-US" sz="1600" b="0" kern="100">
                          <a:solidFill>
                            <a:schemeClr val="tx1">
                              <a:lumMod val="50000"/>
                            </a:schemeClr>
                          </a:solidFill>
                          <a:effectLst/>
                          <a:latin typeface="华文中宋" panose="02010600040101010101" pitchFamily="2" charset="-122"/>
                          <a:ea typeface="华文中宋" panose="02010600040101010101" pitchFamily="2" charset="-122"/>
                          <a:cs typeface="Times New Roman" panose="02020603050405020304"/>
                        </a:rPr>
                        <a:t>无</a:t>
                      </a:r>
                    </a:p>
                  </a:txBody>
                  <a:tcPr marL="68580" marR="685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marL="0" marR="0" algn="ctr">
                        <a:spcBef>
                          <a:spcPts val="0"/>
                        </a:spcBef>
                        <a:spcAft>
                          <a:spcPts val="0"/>
                        </a:spcAft>
                      </a:pPr>
                      <a:r>
                        <a:rPr lang="zh-CN" altLang="en-US" sz="1600" b="0" kern="100" dirty="0">
                          <a:solidFill>
                            <a:schemeClr val="tx1">
                              <a:lumMod val="50000"/>
                            </a:schemeClr>
                          </a:solidFill>
                          <a:effectLst/>
                          <a:latin typeface="华文中宋" panose="02010600040101010101" pitchFamily="2" charset="-122"/>
                          <a:ea typeface="华文中宋" panose="02010600040101010101" pitchFamily="2" charset="-122"/>
                          <a:cs typeface="Times New Roman" panose="02020603050405020304"/>
                        </a:rPr>
                        <a:t>会议评议</a:t>
                      </a:r>
                    </a:p>
                  </a:txBody>
                  <a:tcPr marL="68580" marR="685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r>
            </a:tbl>
          </a:graphicData>
        </a:graphic>
      </p:graphicFrame>
      <p:sp>
        <p:nvSpPr>
          <p:cNvPr id="2" name="文本框 1"/>
          <p:cNvSpPr txBox="1"/>
          <p:nvPr/>
        </p:nvSpPr>
        <p:spPr>
          <a:xfrm>
            <a:off x="38735" y="1292860"/>
            <a:ext cx="6116320" cy="518160"/>
          </a:xfrm>
          <a:prstGeom prst="rect">
            <a:avLst/>
          </a:prstGeom>
          <a:noFill/>
        </p:spPr>
        <p:txBody>
          <a:bodyPr wrap="square" rtlCol="0" anchor="t">
            <a:spAutoFit/>
          </a:bodyPr>
          <a:lstStyle/>
          <a:p>
            <a:r>
              <a:rPr lang="zh-CN" altLang="en-US" sz="2800" dirty="0" smtClean="0">
                <a:solidFill>
                  <a:srgbClr val="052E65"/>
                </a:solidFill>
                <a:latin typeface="+mj-ea"/>
                <a:ea typeface="+mj-ea"/>
                <a:sym typeface="华文中宋" panose="02010600040101010101" pitchFamily="2" charset="-122"/>
              </a:rPr>
              <a:t>（四</a:t>
            </a:r>
            <a:r>
              <a:rPr lang="zh-CN" altLang="en-US" sz="2800" b="1" dirty="0" smtClean="0">
                <a:solidFill>
                  <a:srgbClr val="052E65"/>
                </a:solidFill>
                <a:latin typeface="+mj-ea"/>
                <a:ea typeface="+mj-ea"/>
                <a:sym typeface="华文中宋" panose="02010600040101010101" pitchFamily="2" charset="-122"/>
              </a:rPr>
              <a:t>）资助类型</a:t>
            </a:r>
            <a:r>
              <a:rPr lang="zh-CN" altLang="en-US" sz="2400" b="1" dirty="0" smtClean="0">
                <a:solidFill>
                  <a:srgbClr val="052E65"/>
                </a:solidFill>
                <a:latin typeface="+mj-ea"/>
                <a:ea typeface="+mj-ea"/>
                <a:sym typeface="华文中宋" panose="02010600040101010101" pitchFamily="2" charset="-122"/>
              </a:rPr>
              <a:t> </a:t>
            </a:r>
            <a:r>
              <a:rPr lang="en-US" altLang="zh-CN" sz="2400" b="1" dirty="0" smtClean="0">
                <a:solidFill>
                  <a:srgbClr val="052E65"/>
                </a:solidFill>
                <a:latin typeface="仿宋" panose="02010609060101010101" pitchFamily="49" charset="-122"/>
                <a:ea typeface="仿宋" panose="02010609060101010101" pitchFamily="49" charset="-122"/>
                <a:sym typeface="华文中宋" panose="02010600040101010101" pitchFamily="2" charset="-122"/>
              </a:rPr>
              <a:t>— </a:t>
            </a:r>
            <a:r>
              <a:rPr lang="en-US" altLang="zh-CN" sz="2400" b="1" dirty="0" smtClean="0">
                <a:solidFill>
                  <a:srgbClr val="052E65"/>
                </a:solidFill>
                <a:latin typeface="+mj-ea"/>
                <a:ea typeface="+mj-ea"/>
                <a:sym typeface="华文中宋" panose="02010600040101010101" pitchFamily="2" charset="-122"/>
              </a:rPr>
              <a:t>2</a:t>
            </a:r>
            <a:r>
              <a:rPr lang="en-US" altLang="zh-CN" sz="2400" dirty="0" smtClean="0">
                <a:solidFill>
                  <a:srgbClr val="052E65"/>
                </a:solidFill>
                <a:latin typeface="+mj-ea"/>
                <a:ea typeface="+mj-ea"/>
                <a:sym typeface="华文中宋" panose="02010600040101010101" pitchFamily="2" charset="-122"/>
              </a:rPr>
              <a:t>.</a:t>
            </a:r>
            <a:r>
              <a:rPr lang="zh-CN" altLang="en-US" sz="2400" dirty="0" smtClean="0">
                <a:solidFill>
                  <a:srgbClr val="052E65"/>
                </a:solidFill>
                <a:latin typeface="+mj-ea"/>
                <a:ea typeface="+mj-ea"/>
                <a:sym typeface="华文中宋" panose="02010600040101010101" pitchFamily="2" charset="-122"/>
              </a:rPr>
              <a:t>资助标准及规模</a:t>
            </a:r>
            <a:endParaRPr lang="zh-CN" altLang="en-US" sz="2400"/>
          </a:p>
        </p:txBody>
      </p:sp>
    </p:spTree>
  </p:cSld>
  <p:clrMapOvr>
    <a:masterClrMapping/>
  </p:clrMapOvr>
  <p:transition>
    <p:pull/>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p:nvPr/>
        </p:nvGraphicFramePr>
        <p:xfrm>
          <a:off x="931545" y="2396490"/>
          <a:ext cx="7367905" cy="4070985"/>
        </p:xfrm>
        <a:graphic>
          <a:graphicData uri="http://schemas.openxmlformats.org/drawingml/2006/table">
            <a:tbl>
              <a:tblPr firstRow="1" bandRow="1">
                <a:tableStyleId>{5C22544A-7EE6-4342-B048-85BDC9FD1C3A}</a:tableStyleId>
              </a:tblPr>
              <a:tblGrid>
                <a:gridCol w="958850"/>
                <a:gridCol w="748030"/>
                <a:gridCol w="1494155"/>
                <a:gridCol w="1427480"/>
                <a:gridCol w="1348105"/>
                <a:gridCol w="1391285"/>
              </a:tblGrid>
              <a:tr h="548640">
                <a:tc gridSpan="2">
                  <a:txBody>
                    <a:bodyPr/>
                    <a:lstStyle/>
                    <a:p>
                      <a:pPr marL="0" indent="0" algn="ctr">
                        <a:buNone/>
                      </a:pPr>
                      <a:endParaRPr lang="zh-CN" altLang="en-US" sz="1600" b="0" u="none" dirty="0">
                        <a:solidFill>
                          <a:srgbClr val="000000"/>
                        </a:solidFill>
                        <a:highlight>
                          <a:srgbClr val="FFC000"/>
                        </a:highlight>
                        <a:latin typeface="华文中宋" panose="02010600040101010101" pitchFamily="2" charset="-122"/>
                        <a:ea typeface="华文中宋" panose="0201060004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C000"/>
                    </a:solidFill>
                  </a:tcPr>
                </a:tc>
                <a:tc hMerge="1">
                  <a:txBody>
                    <a:bodyPr/>
                    <a:lstStyle/>
                    <a:p>
                      <a:endParaRPr lang="zh-CN"/>
                    </a:p>
                  </a:txBody>
                  <a:tcPr>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a:txBody>
                    <a:bodyPr/>
                    <a:lstStyle/>
                    <a:p>
                      <a:pPr marL="0" indent="0" algn="ctr">
                        <a:buNone/>
                      </a:pPr>
                      <a:r>
                        <a:rPr lang="zh-CN" altLang="en-US" sz="1600" b="0" u="none">
                          <a:solidFill>
                            <a:srgbClr val="000000"/>
                          </a:solidFill>
                          <a:highlight>
                            <a:srgbClr val="FFC000"/>
                          </a:highlight>
                          <a:latin typeface="华文中宋" panose="02010600040101010101" pitchFamily="2" charset="-122"/>
                          <a:ea typeface="华文中宋" panose="02010600040101010101" pitchFamily="2" charset="-122"/>
                          <a:cs typeface="华文中宋" panose="02010600040101010101" pitchFamily="2" charset="-122"/>
                        </a:rPr>
                        <a:t>申报人数</a:t>
                      </a: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C000"/>
                    </a:solidFill>
                  </a:tcPr>
                </a:tc>
                <a:tc>
                  <a:txBody>
                    <a:bodyPr/>
                    <a:lstStyle/>
                    <a:p>
                      <a:pPr marL="0" indent="0" algn="ctr">
                        <a:buNone/>
                      </a:pPr>
                      <a:r>
                        <a:rPr lang="zh-CN" altLang="en-US" sz="1600" b="0" u="none" dirty="0">
                          <a:solidFill>
                            <a:srgbClr val="000000"/>
                          </a:solidFill>
                          <a:highlight>
                            <a:srgbClr val="FFC000"/>
                          </a:highlight>
                          <a:latin typeface="华文中宋" panose="02010600040101010101" pitchFamily="2" charset="-122"/>
                          <a:ea typeface="华文中宋" panose="02010600040101010101" pitchFamily="2" charset="-122"/>
                          <a:cs typeface="华文中宋" panose="02010600040101010101" pitchFamily="2" charset="-122"/>
                        </a:rPr>
                        <a:t>资助人数</a:t>
                      </a: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C000"/>
                    </a:solidFill>
                  </a:tcPr>
                </a:tc>
                <a:tc>
                  <a:txBody>
                    <a:bodyPr/>
                    <a:lstStyle/>
                    <a:p>
                      <a:pPr marL="0" indent="0" algn="ctr">
                        <a:buNone/>
                      </a:pPr>
                      <a:r>
                        <a:rPr lang="zh-CN" altLang="en-US" sz="1600" b="0" u="none">
                          <a:solidFill>
                            <a:srgbClr val="000000"/>
                          </a:solidFill>
                          <a:highlight>
                            <a:srgbClr val="FFC000"/>
                          </a:highlight>
                          <a:latin typeface="华文中宋" panose="02010600040101010101" pitchFamily="2" charset="-122"/>
                          <a:ea typeface="华文中宋" panose="02010600040101010101" pitchFamily="2" charset="-122"/>
                          <a:cs typeface="华文中宋" panose="02010600040101010101" pitchFamily="2" charset="-122"/>
                        </a:rPr>
                        <a:t>资助比例</a:t>
                      </a: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C000"/>
                    </a:solidFill>
                  </a:tcPr>
                </a:tc>
                <a:tc>
                  <a:txBody>
                    <a:bodyPr/>
                    <a:lstStyle/>
                    <a:p>
                      <a:pPr marL="0" indent="0" algn="ctr">
                        <a:buNone/>
                      </a:pPr>
                      <a:r>
                        <a:rPr lang="zh-CN" altLang="en-US" sz="1600" b="0" u="none">
                          <a:solidFill>
                            <a:srgbClr val="000000"/>
                          </a:solidFill>
                          <a:highlight>
                            <a:srgbClr val="FFC000"/>
                          </a:highlight>
                          <a:latin typeface="华文中宋" panose="02010600040101010101" pitchFamily="2" charset="-122"/>
                          <a:ea typeface="华文中宋" panose="02010600040101010101" pitchFamily="2" charset="-122"/>
                          <a:cs typeface="华文中宋" panose="02010600040101010101" pitchFamily="2" charset="-122"/>
                        </a:rPr>
                        <a:t>资助金额</a:t>
                      </a: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C000"/>
                    </a:solidFill>
                  </a:tcPr>
                </a:tc>
              </a:tr>
              <a:tr h="504190">
                <a:tc rowSpan="2">
                  <a:txBody>
                    <a:bodyPr/>
                    <a:lstStyle/>
                    <a:p>
                      <a:pPr marL="0" indent="0" algn="ctr">
                        <a:buNone/>
                      </a:pPr>
                      <a:r>
                        <a:rPr lang="zh-CN" altLang="en-US" sz="1600" b="0" u="none" dirty="0">
                          <a:solidFill>
                            <a:srgbClr val="000000"/>
                          </a:solidFill>
                          <a:highlight>
                            <a:srgbClr val="FCE4D6"/>
                          </a:highlight>
                          <a:latin typeface="华文中宋" panose="02010600040101010101" pitchFamily="2" charset="-122"/>
                          <a:ea typeface="华文中宋" panose="02010600040101010101" pitchFamily="2" charset="-122"/>
                          <a:cs typeface="华文中宋" panose="02010600040101010101" pitchFamily="2" charset="-122"/>
                        </a:rPr>
                        <a:t>面上资助</a:t>
                      </a: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CE4D6"/>
                    </a:solidFill>
                  </a:tcPr>
                </a:tc>
                <a:tc>
                  <a:txBody>
                    <a:bodyPr/>
                    <a:lstStyle/>
                    <a:p>
                      <a:pPr marL="0" indent="0" algn="ctr">
                        <a:buNone/>
                      </a:pPr>
                      <a:r>
                        <a:rPr lang="en-US" altLang="zh-CN" sz="1600" b="0" u="none" dirty="0">
                          <a:solidFill>
                            <a:srgbClr val="000000"/>
                          </a:solidFill>
                          <a:highlight>
                            <a:srgbClr val="FCE4D6"/>
                          </a:highlight>
                          <a:latin typeface="华文中宋" panose="02010600040101010101" pitchFamily="2" charset="-122"/>
                          <a:ea typeface="华文中宋" panose="02010600040101010101" pitchFamily="2" charset="-122"/>
                          <a:cs typeface="华文中宋" panose="02010600040101010101" pitchFamily="2" charset="-122"/>
                        </a:rPr>
                        <a:t>59</a:t>
                      </a:r>
                      <a:r>
                        <a:rPr lang="zh-CN" altLang="en-US" sz="1600" b="0" u="none" dirty="0">
                          <a:solidFill>
                            <a:srgbClr val="000000"/>
                          </a:solidFill>
                          <a:highlight>
                            <a:srgbClr val="FCE4D6"/>
                          </a:highlight>
                          <a:latin typeface="华文中宋" panose="02010600040101010101" pitchFamily="2" charset="-122"/>
                          <a:ea typeface="华文中宋" panose="02010600040101010101" pitchFamily="2" charset="-122"/>
                          <a:cs typeface="华文中宋" panose="02010600040101010101" pitchFamily="2" charset="-122"/>
                        </a:rPr>
                        <a:t>批</a:t>
                      </a: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CE4D6"/>
                    </a:solidFill>
                  </a:tcPr>
                </a:tc>
                <a:tc>
                  <a:txBody>
                    <a:bodyPr/>
                    <a:lstStyle/>
                    <a:p>
                      <a:pPr marL="0" indent="0" algn="ctr">
                        <a:buNone/>
                      </a:pPr>
                      <a:r>
                        <a:rPr lang="en-US" altLang="zh-CN" sz="1600" b="0" u="none">
                          <a:solidFill>
                            <a:srgbClr val="000000"/>
                          </a:solidFill>
                          <a:highlight>
                            <a:srgbClr val="FCE4D6"/>
                          </a:highlight>
                          <a:latin typeface="华文中宋" panose="02010600040101010101" pitchFamily="2" charset="-122"/>
                          <a:ea typeface="华文中宋" panose="02010600040101010101" pitchFamily="2" charset="-122"/>
                          <a:cs typeface="华文中宋" panose="02010600040101010101" pitchFamily="2" charset="-122"/>
                        </a:rPr>
                        <a:t>9000</a:t>
                      </a: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CE4D6"/>
                    </a:solidFill>
                  </a:tcPr>
                </a:tc>
                <a:tc>
                  <a:txBody>
                    <a:bodyPr/>
                    <a:lstStyle/>
                    <a:p>
                      <a:pPr marL="0" indent="0" algn="ctr">
                        <a:buNone/>
                      </a:pPr>
                      <a:r>
                        <a:rPr lang="en-US" altLang="zh-CN" sz="1600" b="0" u="none">
                          <a:solidFill>
                            <a:srgbClr val="000000"/>
                          </a:solidFill>
                          <a:highlight>
                            <a:srgbClr val="FCE4D6"/>
                          </a:highlight>
                          <a:latin typeface="华文中宋" panose="02010600040101010101" pitchFamily="2" charset="-122"/>
                          <a:ea typeface="华文中宋" panose="02010600040101010101" pitchFamily="2" charset="-122"/>
                          <a:cs typeface="华文中宋" panose="02010600040101010101" pitchFamily="2" charset="-122"/>
                        </a:rPr>
                        <a:t>3044</a:t>
                      </a: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CE4D6"/>
                    </a:solidFill>
                  </a:tcPr>
                </a:tc>
                <a:tc>
                  <a:txBody>
                    <a:bodyPr/>
                    <a:lstStyle/>
                    <a:p>
                      <a:pPr marL="0" indent="0" algn="ctr">
                        <a:buNone/>
                      </a:pPr>
                      <a:r>
                        <a:rPr lang="en-US" altLang="zh-CN" sz="1600" b="0" u="none">
                          <a:solidFill>
                            <a:srgbClr val="000000"/>
                          </a:solidFill>
                          <a:highlight>
                            <a:srgbClr val="FCE4D6"/>
                          </a:highlight>
                          <a:latin typeface="华文中宋" panose="02010600040101010101" pitchFamily="2" charset="-122"/>
                          <a:ea typeface="华文中宋" panose="02010600040101010101" pitchFamily="2" charset="-122"/>
                          <a:cs typeface="华文中宋" panose="02010600040101010101" pitchFamily="2" charset="-122"/>
                        </a:rPr>
                        <a:t>33.80%</a:t>
                      </a: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CE4D6"/>
                    </a:solidFill>
                  </a:tcPr>
                </a:tc>
                <a:tc>
                  <a:txBody>
                    <a:bodyPr/>
                    <a:lstStyle/>
                    <a:p>
                      <a:pPr marL="0" indent="0" algn="ctr">
                        <a:buNone/>
                      </a:pPr>
                      <a:r>
                        <a:rPr lang="en-US" altLang="zh-CN" sz="1600" b="0" u="none">
                          <a:solidFill>
                            <a:srgbClr val="000000"/>
                          </a:solidFill>
                          <a:highlight>
                            <a:srgbClr val="FCE4D6"/>
                          </a:highlight>
                          <a:latin typeface="华文中宋" panose="02010600040101010101" pitchFamily="2" charset="-122"/>
                          <a:ea typeface="华文中宋" panose="02010600040101010101" pitchFamily="2" charset="-122"/>
                          <a:cs typeface="华文中宋" panose="02010600040101010101" pitchFamily="2" charset="-122"/>
                        </a:rPr>
                        <a:t>18328</a:t>
                      </a:r>
                      <a:r>
                        <a:rPr lang="zh-CN" altLang="en-US" sz="1600" b="0" u="none">
                          <a:solidFill>
                            <a:srgbClr val="000000"/>
                          </a:solidFill>
                          <a:highlight>
                            <a:srgbClr val="FCE4D6"/>
                          </a:highlight>
                          <a:latin typeface="华文中宋" panose="02010600040101010101" pitchFamily="2" charset="-122"/>
                          <a:ea typeface="华文中宋" panose="02010600040101010101" pitchFamily="2" charset="-122"/>
                          <a:cs typeface="华文中宋" panose="02010600040101010101" pitchFamily="2" charset="-122"/>
                        </a:rPr>
                        <a:t>万元</a:t>
                      </a: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CE4D6"/>
                    </a:solidFill>
                  </a:tcPr>
                </a:tc>
              </a:tr>
              <a:tr h="485775">
                <a:tc vMerge="1">
                  <a:txBody>
                    <a:bodyPr/>
                    <a:lstStyle/>
                    <a:p>
                      <a:endParaRPr lang="zh-CN"/>
                    </a:p>
                  </a:txBody>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c>
                  <a:txBody>
                    <a:bodyPr/>
                    <a:lstStyle/>
                    <a:p>
                      <a:pPr marL="0" indent="0" algn="ctr">
                        <a:buNone/>
                      </a:pPr>
                      <a:r>
                        <a:rPr lang="en-US" altLang="zh-CN" sz="1600" b="0" u="none" dirty="0">
                          <a:solidFill>
                            <a:srgbClr val="000000"/>
                          </a:solidFill>
                          <a:highlight>
                            <a:srgbClr val="FCE4D6"/>
                          </a:highlight>
                          <a:latin typeface="华文中宋" panose="02010600040101010101" pitchFamily="2" charset="-122"/>
                          <a:ea typeface="华文中宋" panose="02010600040101010101" pitchFamily="2" charset="-122"/>
                          <a:cs typeface="华文中宋" panose="02010600040101010101" pitchFamily="2" charset="-122"/>
                        </a:rPr>
                        <a:t>60</a:t>
                      </a:r>
                      <a:r>
                        <a:rPr lang="zh-CN" altLang="en-US" sz="1600" b="0" u="none" dirty="0">
                          <a:solidFill>
                            <a:srgbClr val="000000"/>
                          </a:solidFill>
                          <a:highlight>
                            <a:srgbClr val="FCE4D6"/>
                          </a:highlight>
                          <a:latin typeface="华文中宋" panose="02010600040101010101" pitchFamily="2" charset="-122"/>
                          <a:ea typeface="华文中宋" panose="02010600040101010101" pitchFamily="2" charset="-122"/>
                          <a:cs typeface="华文中宋" panose="02010600040101010101" pitchFamily="2" charset="-122"/>
                        </a:rPr>
                        <a:t>批</a:t>
                      </a: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CE4D6"/>
                    </a:solidFill>
                  </a:tcPr>
                </a:tc>
                <a:tc>
                  <a:txBody>
                    <a:bodyPr/>
                    <a:lstStyle/>
                    <a:p>
                      <a:pPr marL="0" indent="0" algn="ctr">
                        <a:buNone/>
                      </a:pPr>
                      <a:r>
                        <a:rPr lang="en-US" altLang="zh-CN" sz="1600" b="0" u="none" dirty="0">
                          <a:solidFill>
                            <a:srgbClr val="000000"/>
                          </a:solidFill>
                          <a:highlight>
                            <a:srgbClr val="FCE4D6"/>
                          </a:highlight>
                          <a:latin typeface="华文中宋" panose="02010600040101010101" pitchFamily="2" charset="-122"/>
                          <a:ea typeface="华文中宋" panose="02010600040101010101" pitchFamily="2" charset="-122"/>
                          <a:cs typeface="华文中宋" panose="02010600040101010101" pitchFamily="2" charset="-122"/>
                        </a:rPr>
                        <a:t>9695</a:t>
                      </a: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CE4D6"/>
                    </a:solidFill>
                  </a:tcPr>
                </a:tc>
                <a:tc>
                  <a:txBody>
                    <a:bodyPr/>
                    <a:lstStyle/>
                    <a:p>
                      <a:pPr marL="0" indent="0" algn="ctr">
                        <a:buNone/>
                      </a:pPr>
                      <a:r>
                        <a:rPr lang="en-US" altLang="zh-CN" sz="1600" b="0" u="none">
                          <a:solidFill>
                            <a:srgbClr val="000000"/>
                          </a:solidFill>
                          <a:highlight>
                            <a:srgbClr val="FCE4D6"/>
                          </a:highlight>
                          <a:latin typeface="华文中宋" panose="02010600040101010101" pitchFamily="2" charset="-122"/>
                          <a:ea typeface="华文中宋" panose="02010600040101010101" pitchFamily="2" charset="-122"/>
                          <a:cs typeface="华文中宋" panose="02010600040101010101" pitchFamily="2" charset="-122"/>
                        </a:rPr>
                        <a:t>3070</a:t>
                      </a: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CE4D6"/>
                    </a:solidFill>
                  </a:tcPr>
                </a:tc>
                <a:tc>
                  <a:txBody>
                    <a:bodyPr/>
                    <a:lstStyle/>
                    <a:p>
                      <a:pPr marL="0" indent="0" algn="ctr">
                        <a:buNone/>
                      </a:pPr>
                      <a:r>
                        <a:rPr lang="en-US" altLang="zh-CN" sz="1600" b="0" u="none">
                          <a:solidFill>
                            <a:srgbClr val="000000"/>
                          </a:solidFill>
                          <a:highlight>
                            <a:srgbClr val="FCE4D6"/>
                          </a:highlight>
                          <a:latin typeface="华文中宋" panose="02010600040101010101" pitchFamily="2" charset="-122"/>
                          <a:ea typeface="华文中宋" panose="02010600040101010101" pitchFamily="2" charset="-122"/>
                          <a:cs typeface="华文中宋" panose="02010600040101010101" pitchFamily="2" charset="-122"/>
                        </a:rPr>
                        <a:t>31.70%</a:t>
                      </a: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CE4D6"/>
                    </a:solidFill>
                  </a:tcPr>
                </a:tc>
                <a:tc>
                  <a:txBody>
                    <a:bodyPr/>
                    <a:lstStyle/>
                    <a:p>
                      <a:pPr marL="0" indent="0" algn="ctr">
                        <a:buNone/>
                      </a:pPr>
                      <a:r>
                        <a:rPr lang="en-US" altLang="zh-CN" sz="1600" b="0" u="none">
                          <a:solidFill>
                            <a:srgbClr val="000000"/>
                          </a:solidFill>
                          <a:highlight>
                            <a:srgbClr val="FCE4D6"/>
                          </a:highlight>
                          <a:latin typeface="华文中宋" panose="02010600040101010101" pitchFamily="2" charset="-122"/>
                          <a:ea typeface="华文中宋" panose="02010600040101010101" pitchFamily="2" charset="-122"/>
                          <a:cs typeface="华文中宋" panose="02010600040101010101" pitchFamily="2" charset="-122"/>
                        </a:rPr>
                        <a:t>17936</a:t>
                      </a:r>
                      <a:r>
                        <a:rPr lang="zh-CN" altLang="en-US" sz="1600" b="0" u="none">
                          <a:solidFill>
                            <a:srgbClr val="000000"/>
                          </a:solidFill>
                          <a:highlight>
                            <a:srgbClr val="FCE4D6"/>
                          </a:highlight>
                          <a:latin typeface="华文中宋" panose="02010600040101010101" pitchFamily="2" charset="-122"/>
                          <a:ea typeface="华文中宋" panose="02010600040101010101" pitchFamily="2" charset="-122"/>
                          <a:cs typeface="华文中宋" panose="02010600040101010101" pitchFamily="2" charset="-122"/>
                        </a:rPr>
                        <a:t>万元</a:t>
                      </a: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CE4D6"/>
                    </a:solidFill>
                  </a:tcPr>
                </a:tc>
              </a:tr>
              <a:tr h="632460">
                <a:tc gridSpan="2">
                  <a:txBody>
                    <a:bodyPr/>
                    <a:lstStyle/>
                    <a:p>
                      <a:pPr marL="0" indent="0" algn="ctr">
                        <a:buNone/>
                      </a:pPr>
                      <a:r>
                        <a:rPr lang="zh-CN" altLang="en-US" sz="1600" b="0" u="none">
                          <a:solidFill>
                            <a:srgbClr val="000000"/>
                          </a:solidFill>
                          <a:highlight>
                            <a:srgbClr val="EDEDED"/>
                          </a:highlight>
                          <a:latin typeface="华文中宋" panose="02010600040101010101" pitchFamily="2" charset="-122"/>
                          <a:ea typeface="华文中宋" panose="02010600040101010101" pitchFamily="2" charset="-122"/>
                          <a:cs typeface="华文中宋" panose="02010600040101010101" pitchFamily="2" charset="-122"/>
                        </a:rPr>
                        <a:t>特别资助</a:t>
                      </a: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EDEDED"/>
                    </a:solidFill>
                  </a:tcPr>
                </a:tc>
                <a:tc hMerge="1">
                  <a:txBody>
                    <a:bodyPr/>
                    <a:lstStyle/>
                    <a:p>
                      <a:endParaRPr lang="zh-CN"/>
                    </a:p>
                  </a:txBody>
                  <a:tcPr>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a:txBody>
                    <a:bodyPr/>
                    <a:lstStyle/>
                    <a:p>
                      <a:pPr marL="0" indent="0" algn="ctr">
                        <a:buNone/>
                      </a:pPr>
                      <a:r>
                        <a:rPr lang="en-US" altLang="zh-CN" sz="1600" b="0" u="none" dirty="0">
                          <a:solidFill>
                            <a:srgbClr val="000000"/>
                          </a:solidFill>
                          <a:highlight>
                            <a:srgbClr val="EDEDED"/>
                          </a:highlight>
                          <a:latin typeface="华文中宋" panose="02010600040101010101" pitchFamily="2" charset="-122"/>
                          <a:ea typeface="华文中宋" panose="02010600040101010101" pitchFamily="2" charset="-122"/>
                          <a:cs typeface="华文中宋" panose="02010600040101010101" pitchFamily="2" charset="-122"/>
                        </a:rPr>
                        <a:t>3277</a:t>
                      </a: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EDEDED"/>
                    </a:solidFill>
                  </a:tcPr>
                </a:tc>
                <a:tc>
                  <a:txBody>
                    <a:bodyPr/>
                    <a:lstStyle/>
                    <a:p>
                      <a:pPr marL="0" indent="0" algn="ctr">
                        <a:buNone/>
                      </a:pPr>
                      <a:r>
                        <a:rPr lang="en-US" altLang="zh-CN" sz="1600" b="0" u="none" dirty="0">
                          <a:solidFill>
                            <a:srgbClr val="000000"/>
                          </a:solidFill>
                          <a:highlight>
                            <a:srgbClr val="EDEDED"/>
                          </a:highlight>
                          <a:latin typeface="华文中宋" panose="02010600040101010101" pitchFamily="2" charset="-122"/>
                          <a:ea typeface="华文中宋" panose="02010600040101010101" pitchFamily="2" charset="-122"/>
                          <a:cs typeface="华文中宋" panose="02010600040101010101" pitchFamily="2" charset="-122"/>
                        </a:rPr>
                        <a:t>1019</a:t>
                      </a: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EDEDED"/>
                    </a:solidFill>
                  </a:tcPr>
                </a:tc>
                <a:tc>
                  <a:txBody>
                    <a:bodyPr/>
                    <a:lstStyle/>
                    <a:p>
                      <a:pPr marL="0" indent="0" algn="ctr">
                        <a:buNone/>
                      </a:pPr>
                      <a:r>
                        <a:rPr lang="en-US" altLang="zh-CN" sz="1600" b="0" u="none">
                          <a:solidFill>
                            <a:srgbClr val="000000"/>
                          </a:solidFill>
                          <a:highlight>
                            <a:srgbClr val="EDEDED"/>
                          </a:highlight>
                          <a:latin typeface="华文中宋" panose="02010600040101010101" pitchFamily="2" charset="-122"/>
                          <a:ea typeface="华文中宋" panose="02010600040101010101" pitchFamily="2" charset="-122"/>
                          <a:cs typeface="华文中宋" panose="02010600040101010101" pitchFamily="2" charset="-122"/>
                        </a:rPr>
                        <a:t>31.10%</a:t>
                      </a: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EDEDED"/>
                    </a:solidFill>
                  </a:tcPr>
                </a:tc>
                <a:tc>
                  <a:txBody>
                    <a:bodyPr/>
                    <a:lstStyle/>
                    <a:p>
                      <a:pPr marL="0" indent="0" algn="ctr">
                        <a:buNone/>
                      </a:pPr>
                      <a:r>
                        <a:rPr lang="en-US" altLang="zh-CN" sz="1600" b="0" u="none">
                          <a:solidFill>
                            <a:srgbClr val="000000"/>
                          </a:solidFill>
                          <a:highlight>
                            <a:srgbClr val="EDEDED"/>
                          </a:highlight>
                          <a:latin typeface="华文中宋" panose="02010600040101010101" pitchFamily="2" charset="-122"/>
                          <a:ea typeface="华文中宋" panose="02010600040101010101" pitchFamily="2" charset="-122"/>
                          <a:cs typeface="华文中宋" panose="02010600040101010101" pitchFamily="2" charset="-122"/>
                        </a:rPr>
                        <a:t>15285</a:t>
                      </a:r>
                      <a:r>
                        <a:rPr lang="zh-CN" altLang="en-US" sz="1600" b="0" u="none">
                          <a:solidFill>
                            <a:srgbClr val="000000"/>
                          </a:solidFill>
                          <a:highlight>
                            <a:srgbClr val="EDEDED"/>
                          </a:highlight>
                          <a:latin typeface="华文中宋" panose="02010600040101010101" pitchFamily="2" charset="-122"/>
                          <a:ea typeface="华文中宋" panose="02010600040101010101" pitchFamily="2" charset="-122"/>
                          <a:cs typeface="华文中宋" panose="02010600040101010101" pitchFamily="2" charset="-122"/>
                        </a:rPr>
                        <a:t>万元</a:t>
                      </a: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EDEDED"/>
                    </a:solidFill>
                  </a:tcPr>
                </a:tc>
              </a:tr>
              <a:tr h="633730">
                <a:tc gridSpan="2">
                  <a:txBody>
                    <a:bodyPr/>
                    <a:lstStyle/>
                    <a:p>
                      <a:pPr marL="0" indent="0" algn="ctr">
                        <a:buNone/>
                      </a:pPr>
                      <a:r>
                        <a:rPr lang="zh-CN" altLang="en-US" sz="1600" b="0" u="none">
                          <a:solidFill>
                            <a:srgbClr val="000000"/>
                          </a:solidFill>
                          <a:highlight>
                            <a:srgbClr val="DBDBDB"/>
                          </a:highlight>
                          <a:latin typeface="华文中宋" panose="02010600040101010101" pitchFamily="2" charset="-122"/>
                          <a:ea typeface="华文中宋" panose="02010600040101010101" pitchFamily="2" charset="-122"/>
                          <a:cs typeface="华文中宋" panose="02010600040101010101" pitchFamily="2" charset="-122"/>
                        </a:rPr>
                        <a:t>出版资助</a:t>
                      </a: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BDBDB"/>
                    </a:solidFill>
                  </a:tcPr>
                </a:tc>
                <a:tc hMerge="1">
                  <a:txBody>
                    <a:bodyPr/>
                    <a:lstStyle/>
                    <a:p>
                      <a:endParaRPr lang="zh-CN"/>
                    </a:p>
                  </a:txBody>
                  <a:tcPr>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a:txBody>
                    <a:bodyPr/>
                    <a:lstStyle/>
                    <a:p>
                      <a:pPr marL="0" indent="0" algn="ctr">
                        <a:buNone/>
                      </a:pPr>
                      <a:r>
                        <a:rPr lang="en-US" altLang="zh-CN" sz="1600" b="0" u="none">
                          <a:solidFill>
                            <a:srgbClr val="000000"/>
                          </a:solidFill>
                          <a:highlight>
                            <a:srgbClr val="DBDBDB"/>
                          </a:highlight>
                          <a:latin typeface="华文中宋" panose="02010600040101010101" pitchFamily="2" charset="-122"/>
                          <a:ea typeface="华文中宋" panose="02010600040101010101" pitchFamily="2" charset="-122"/>
                          <a:cs typeface="华文中宋" panose="02010600040101010101" pitchFamily="2" charset="-122"/>
                        </a:rPr>
                        <a:t>35</a:t>
                      </a: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BDBDB"/>
                    </a:solidFill>
                  </a:tcPr>
                </a:tc>
                <a:tc>
                  <a:txBody>
                    <a:bodyPr/>
                    <a:lstStyle/>
                    <a:p>
                      <a:pPr marL="0" indent="0" algn="ctr">
                        <a:buNone/>
                      </a:pPr>
                      <a:r>
                        <a:rPr lang="en-US" altLang="zh-CN" sz="1600" b="0" u="none" dirty="0">
                          <a:solidFill>
                            <a:srgbClr val="000000"/>
                          </a:solidFill>
                          <a:highlight>
                            <a:srgbClr val="DBDBDB"/>
                          </a:highlight>
                          <a:latin typeface="华文中宋" panose="02010600040101010101" pitchFamily="2" charset="-122"/>
                          <a:ea typeface="华文中宋" panose="02010600040101010101" pitchFamily="2" charset="-122"/>
                          <a:cs typeface="华文中宋" panose="02010600040101010101" pitchFamily="2" charset="-122"/>
                        </a:rPr>
                        <a:t>30</a:t>
                      </a: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BDBDB"/>
                    </a:solidFill>
                  </a:tcPr>
                </a:tc>
                <a:tc>
                  <a:txBody>
                    <a:bodyPr/>
                    <a:lstStyle/>
                    <a:p>
                      <a:pPr marL="0" indent="0" algn="ctr">
                        <a:buNone/>
                      </a:pPr>
                      <a:endParaRPr lang="zh-CN" altLang="en-US" sz="1600" b="0" u="none" dirty="0">
                        <a:solidFill>
                          <a:srgbClr val="000000"/>
                        </a:solidFill>
                        <a:highlight>
                          <a:srgbClr val="DBDBDB"/>
                        </a:highlight>
                        <a:latin typeface="华文中宋" panose="02010600040101010101" pitchFamily="2" charset="-122"/>
                        <a:ea typeface="华文中宋" panose="02010600040101010101" pitchFamily="2" charset="-122"/>
                        <a:cs typeface="华文中宋" panose="0201060004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BDBDB"/>
                    </a:solidFill>
                  </a:tcPr>
                </a:tc>
                <a:tc>
                  <a:txBody>
                    <a:bodyPr/>
                    <a:lstStyle/>
                    <a:p>
                      <a:pPr marL="0" indent="0" algn="ctr">
                        <a:buNone/>
                      </a:pPr>
                      <a:r>
                        <a:rPr lang="en-US" altLang="zh-CN" sz="1600" b="0" u="none">
                          <a:solidFill>
                            <a:srgbClr val="000000"/>
                          </a:solidFill>
                          <a:highlight>
                            <a:srgbClr val="DBDBDB"/>
                          </a:highlight>
                          <a:latin typeface="华文中宋" panose="02010600040101010101" pitchFamily="2" charset="-122"/>
                          <a:ea typeface="华文中宋" panose="02010600040101010101" pitchFamily="2" charset="-122"/>
                          <a:cs typeface="华文中宋" panose="02010600040101010101" pitchFamily="2" charset="-122"/>
                        </a:rPr>
                        <a:t>175</a:t>
                      </a:r>
                      <a:r>
                        <a:rPr lang="zh-CN" altLang="en-US" sz="1600" b="0" u="none">
                          <a:solidFill>
                            <a:srgbClr val="000000"/>
                          </a:solidFill>
                          <a:highlight>
                            <a:srgbClr val="DBDBDB"/>
                          </a:highlight>
                          <a:latin typeface="华文中宋" panose="02010600040101010101" pitchFamily="2" charset="-122"/>
                          <a:ea typeface="华文中宋" panose="02010600040101010101" pitchFamily="2" charset="-122"/>
                          <a:cs typeface="华文中宋" panose="02010600040101010101" pitchFamily="2" charset="-122"/>
                        </a:rPr>
                        <a:t>万元</a:t>
                      </a:r>
                      <a:endParaRPr lang="zh-CN" altLang="zh-CN" sz="1600" b="0" u="none">
                        <a:solidFill>
                          <a:srgbClr val="000000"/>
                        </a:solidFill>
                        <a:highlight>
                          <a:srgbClr val="DBDBDB"/>
                        </a:highlight>
                        <a:latin typeface="华文中宋" panose="02010600040101010101" pitchFamily="2" charset="-122"/>
                        <a:ea typeface="华文中宋" panose="02010600040101010101" pitchFamily="2" charset="-122"/>
                        <a:cs typeface="华文中宋" panose="0201060004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BDBDB"/>
                    </a:solidFill>
                  </a:tcPr>
                </a:tc>
              </a:tr>
              <a:tr h="632460">
                <a:tc gridSpan="2">
                  <a:txBody>
                    <a:bodyPr/>
                    <a:lstStyle/>
                    <a:p>
                      <a:pPr marL="0" indent="0" algn="ctr">
                        <a:buNone/>
                      </a:pPr>
                      <a:r>
                        <a:rPr lang="zh-CN" altLang="en-US" sz="1600" b="0" u="none">
                          <a:solidFill>
                            <a:srgbClr val="000000"/>
                          </a:solidFill>
                          <a:highlight>
                            <a:srgbClr val="B4C6E7"/>
                          </a:highlight>
                          <a:latin typeface="华文中宋" panose="02010600040101010101" pitchFamily="2" charset="-122"/>
                          <a:ea typeface="华文中宋" panose="02010600040101010101" pitchFamily="2" charset="-122"/>
                          <a:cs typeface="华文中宋" panose="02010600040101010101" pitchFamily="2" charset="-122"/>
                        </a:rPr>
                        <a:t>联合资助</a:t>
                      </a: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B4C6E7"/>
                    </a:solidFill>
                  </a:tcPr>
                </a:tc>
                <a:tc hMerge="1">
                  <a:txBody>
                    <a:bodyPr/>
                    <a:lstStyle/>
                    <a:p>
                      <a:endParaRPr lang="zh-CN"/>
                    </a:p>
                  </a:txBody>
                  <a:tcPr>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a:txBody>
                    <a:bodyPr/>
                    <a:lstStyle/>
                    <a:p>
                      <a:pPr marL="0" indent="0" algn="ctr">
                        <a:buNone/>
                      </a:pPr>
                      <a:r>
                        <a:rPr lang="en-US" altLang="zh-CN" sz="1600" b="0" u="none">
                          <a:solidFill>
                            <a:srgbClr val="000000"/>
                          </a:solidFill>
                          <a:highlight>
                            <a:srgbClr val="B4C6E7"/>
                          </a:highlight>
                          <a:latin typeface="华文中宋" panose="02010600040101010101" pitchFamily="2" charset="-122"/>
                          <a:ea typeface="华文中宋" panose="02010600040101010101" pitchFamily="2" charset="-122"/>
                          <a:cs typeface="华文中宋" panose="02010600040101010101" pitchFamily="2" charset="-122"/>
                        </a:rPr>
                        <a:t>213</a:t>
                      </a: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B4C6E7"/>
                    </a:solidFill>
                  </a:tcPr>
                </a:tc>
                <a:tc>
                  <a:txBody>
                    <a:bodyPr/>
                    <a:lstStyle/>
                    <a:p>
                      <a:pPr marL="0" indent="0" algn="ctr">
                        <a:buNone/>
                      </a:pPr>
                      <a:r>
                        <a:rPr lang="en-US" altLang="zh-CN" sz="1600" b="0" u="none">
                          <a:solidFill>
                            <a:srgbClr val="000000"/>
                          </a:solidFill>
                          <a:highlight>
                            <a:srgbClr val="B4C6E7"/>
                          </a:highlight>
                          <a:latin typeface="华文中宋" panose="02010600040101010101" pitchFamily="2" charset="-122"/>
                          <a:ea typeface="华文中宋" panose="02010600040101010101" pitchFamily="2" charset="-122"/>
                          <a:cs typeface="华文中宋" panose="02010600040101010101" pitchFamily="2" charset="-122"/>
                        </a:rPr>
                        <a:t>50</a:t>
                      </a: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B4C6E7"/>
                    </a:solidFill>
                  </a:tcPr>
                </a:tc>
                <a:tc>
                  <a:txBody>
                    <a:bodyPr/>
                    <a:lstStyle/>
                    <a:p>
                      <a:pPr marL="0" indent="0" algn="ctr">
                        <a:buNone/>
                      </a:pPr>
                      <a:r>
                        <a:rPr lang="en-US" altLang="zh-CN" sz="1600" b="0" u="none" dirty="0">
                          <a:solidFill>
                            <a:srgbClr val="000000"/>
                          </a:solidFill>
                          <a:highlight>
                            <a:srgbClr val="B4C6E7"/>
                          </a:highlight>
                          <a:latin typeface="华文中宋" panose="02010600040101010101" pitchFamily="2" charset="-122"/>
                          <a:ea typeface="华文中宋" panose="02010600040101010101" pitchFamily="2" charset="-122"/>
                          <a:cs typeface="华文中宋" panose="02010600040101010101" pitchFamily="2" charset="-122"/>
                        </a:rPr>
                        <a:t>23.50%</a:t>
                      </a: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B4C6E7"/>
                    </a:solidFill>
                  </a:tcPr>
                </a:tc>
                <a:tc>
                  <a:txBody>
                    <a:bodyPr/>
                    <a:lstStyle/>
                    <a:p>
                      <a:pPr marL="0" indent="0" algn="ctr">
                        <a:buNone/>
                      </a:pPr>
                      <a:r>
                        <a:rPr lang="en-US" sz="1600" b="0" u="none" dirty="0">
                          <a:solidFill>
                            <a:srgbClr val="000000"/>
                          </a:solidFill>
                          <a:highlight>
                            <a:srgbClr val="B4C6E7"/>
                          </a:highlight>
                          <a:latin typeface="华文中宋" panose="02010600040101010101" pitchFamily="2" charset="-122"/>
                          <a:ea typeface="华文中宋" panose="02010600040101010101" pitchFamily="2" charset="-122"/>
                          <a:cs typeface="华文中宋" panose="02010600040101010101" pitchFamily="2" charset="-122"/>
                        </a:rPr>
                        <a:t>500</a:t>
                      </a:r>
                      <a:r>
                        <a:rPr lang="zh-CN" altLang="en-US" sz="1600" b="0" u="none" dirty="0">
                          <a:solidFill>
                            <a:srgbClr val="000000"/>
                          </a:solidFill>
                          <a:highlight>
                            <a:srgbClr val="B4C6E7"/>
                          </a:highlight>
                          <a:latin typeface="华文中宋" panose="02010600040101010101" pitchFamily="2" charset="-122"/>
                          <a:ea typeface="华文中宋" panose="02010600040101010101" pitchFamily="2" charset="-122"/>
                          <a:cs typeface="华文中宋" panose="02010600040101010101" pitchFamily="2" charset="-122"/>
                        </a:rPr>
                        <a:t>万元</a:t>
                      </a: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B4C6E7"/>
                    </a:solidFill>
                  </a:tcPr>
                </a:tc>
              </a:tr>
              <a:tr h="633730">
                <a:tc gridSpan="2">
                  <a:txBody>
                    <a:bodyPr/>
                    <a:lstStyle/>
                    <a:p>
                      <a:pPr marL="0" indent="0" algn="ctr">
                        <a:buNone/>
                      </a:pPr>
                      <a:r>
                        <a:rPr lang="zh-CN" altLang="en-US" sz="1600" b="0" u="none">
                          <a:solidFill>
                            <a:srgbClr val="000000"/>
                          </a:solidFill>
                          <a:highlight>
                            <a:srgbClr val="8EA9DB"/>
                          </a:highlight>
                          <a:latin typeface="华文中宋" panose="02010600040101010101" pitchFamily="2" charset="-122"/>
                          <a:ea typeface="华文中宋" panose="02010600040101010101" pitchFamily="2" charset="-122"/>
                          <a:cs typeface="华文中宋" panose="02010600040101010101" pitchFamily="2" charset="-122"/>
                        </a:rPr>
                        <a:t>博士后创新人才</a:t>
                      </a:r>
                    </a:p>
                    <a:p>
                      <a:pPr marL="0" indent="0" algn="ctr">
                        <a:buNone/>
                      </a:pPr>
                      <a:r>
                        <a:rPr lang="zh-CN" altLang="en-US" sz="1600" b="0" u="none">
                          <a:solidFill>
                            <a:srgbClr val="000000"/>
                          </a:solidFill>
                          <a:highlight>
                            <a:srgbClr val="8EA9DB"/>
                          </a:highlight>
                          <a:latin typeface="华文中宋" panose="02010600040101010101" pitchFamily="2" charset="-122"/>
                          <a:ea typeface="华文中宋" panose="02010600040101010101" pitchFamily="2" charset="-122"/>
                          <a:cs typeface="华文中宋" panose="02010600040101010101" pitchFamily="2" charset="-122"/>
                        </a:rPr>
                        <a:t>支持计划</a:t>
                      </a: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8EA9DB"/>
                    </a:solidFill>
                  </a:tcPr>
                </a:tc>
                <a:tc hMerge="1">
                  <a:txBody>
                    <a:bodyPr/>
                    <a:lstStyle/>
                    <a:p>
                      <a:endParaRPr lang="zh-CN"/>
                    </a:p>
                  </a:txBody>
                  <a:tcPr>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a:txBody>
                    <a:bodyPr/>
                    <a:lstStyle/>
                    <a:p>
                      <a:pPr marL="0" indent="0" algn="ctr">
                        <a:buNone/>
                      </a:pPr>
                      <a:r>
                        <a:rPr lang="en-US" altLang="zh-CN" sz="1600" b="0" u="none">
                          <a:solidFill>
                            <a:srgbClr val="000000"/>
                          </a:solidFill>
                          <a:highlight>
                            <a:srgbClr val="8EA9DB"/>
                          </a:highlight>
                          <a:latin typeface="华文中宋" panose="02010600040101010101" pitchFamily="2" charset="-122"/>
                          <a:ea typeface="华文中宋" panose="02010600040101010101" pitchFamily="2" charset="-122"/>
                          <a:cs typeface="华文中宋" panose="02010600040101010101" pitchFamily="2" charset="-122"/>
                        </a:rPr>
                        <a:t>1563</a:t>
                      </a: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8EA9DB"/>
                    </a:solidFill>
                  </a:tcPr>
                </a:tc>
                <a:tc>
                  <a:txBody>
                    <a:bodyPr/>
                    <a:lstStyle/>
                    <a:p>
                      <a:pPr marL="0" indent="0" algn="ctr">
                        <a:buNone/>
                      </a:pPr>
                      <a:r>
                        <a:rPr lang="en-US" altLang="zh-CN" sz="1600" b="0" u="none">
                          <a:solidFill>
                            <a:srgbClr val="000000"/>
                          </a:solidFill>
                          <a:highlight>
                            <a:srgbClr val="8EA9DB"/>
                          </a:highlight>
                          <a:latin typeface="华文中宋" panose="02010600040101010101" pitchFamily="2" charset="-122"/>
                          <a:ea typeface="华文中宋" panose="02010600040101010101" pitchFamily="2" charset="-122"/>
                          <a:cs typeface="华文中宋" panose="02010600040101010101" pitchFamily="2" charset="-122"/>
                        </a:rPr>
                        <a:t>200</a:t>
                      </a: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8EA9DB"/>
                    </a:solidFill>
                  </a:tcPr>
                </a:tc>
                <a:tc>
                  <a:txBody>
                    <a:bodyPr/>
                    <a:lstStyle/>
                    <a:p>
                      <a:pPr marL="0" indent="0" algn="ctr">
                        <a:buNone/>
                      </a:pPr>
                      <a:r>
                        <a:rPr lang="en-US" altLang="zh-CN" sz="1600" b="0" u="none">
                          <a:solidFill>
                            <a:srgbClr val="000000"/>
                          </a:solidFill>
                          <a:highlight>
                            <a:srgbClr val="8EA9DB"/>
                          </a:highlight>
                          <a:latin typeface="华文中宋" panose="02010600040101010101" pitchFamily="2" charset="-122"/>
                          <a:ea typeface="华文中宋" panose="02010600040101010101" pitchFamily="2" charset="-122"/>
                          <a:cs typeface="华文中宋" panose="02010600040101010101" pitchFamily="2" charset="-122"/>
                        </a:rPr>
                        <a:t>12.80%</a:t>
                      </a: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8EA9DB"/>
                    </a:solidFill>
                  </a:tcPr>
                </a:tc>
                <a:tc>
                  <a:txBody>
                    <a:bodyPr/>
                    <a:lstStyle/>
                    <a:p>
                      <a:pPr marL="0" indent="0" algn="ctr">
                        <a:buNone/>
                      </a:pPr>
                      <a:r>
                        <a:rPr lang="en-US" sz="1600" b="0" u="none" dirty="0">
                          <a:solidFill>
                            <a:srgbClr val="000000"/>
                          </a:solidFill>
                          <a:highlight>
                            <a:srgbClr val="8EA9DB"/>
                          </a:highlight>
                          <a:latin typeface="华文中宋" panose="02010600040101010101" pitchFamily="2" charset="-122"/>
                          <a:ea typeface="华文中宋" panose="02010600040101010101" pitchFamily="2" charset="-122"/>
                          <a:cs typeface="华文中宋" panose="02010600040101010101" pitchFamily="2" charset="-122"/>
                        </a:rPr>
                        <a:t>4000</a:t>
                      </a:r>
                      <a:r>
                        <a:rPr lang="zh-CN" altLang="en-US" sz="1600" b="0" u="none" dirty="0">
                          <a:solidFill>
                            <a:srgbClr val="000000"/>
                          </a:solidFill>
                          <a:highlight>
                            <a:srgbClr val="8EA9DB"/>
                          </a:highlight>
                          <a:latin typeface="华文中宋" panose="02010600040101010101" pitchFamily="2" charset="-122"/>
                          <a:ea typeface="华文中宋" panose="02010600040101010101" pitchFamily="2" charset="-122"/>
                          <a:cs typeface="华文中宋" panose="02010600040101010101" pitchFamily="2" charset="-122"/>
                        </a:rPr>
                        <a:t>万元</a:t>
                      </a: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8EA9DB"/>
                    </a:solidFill>
                  </a:tcPr>
                </a:tc>
              </a:tr>
            </a:tbl>
          </a:graphicData>
        </a:graphic>
      </p:graphicFrame>
      <p:sp>
        <p:nvSpPr>
          <p:cNvPr id="3" name="文本框 2"/>
          <p:cNvSpPr txBox="1"/>
          <p:nvPr/>
        </p:nvSpPr>
        <p:spPr>
          <a:xfrm>
            <a:off x="38735" y="1292860"/>
            <a:ext cx="6168390" cy="518160"/>
          </a:xfrm>
          <a:prstGeom prst="rect">
            <a:avLst/>
          </a:prstGeom>
          <a:noFill/>
        </p:spPr>
        <p:txBody>
          <a:bodyPr wrap="square" rtlCol="0" anchor="t">
            <a:spAutoFit/>
          </a:bodyPr>
          <a:lstStyle/>
          <a:p>
            <a:r>
              <a:rPr lang="zh-CN" altLang="en-US" sz="2800" dirty="0" smtClean="0">
                <a:solidFill>
                  <a:srgbClr val="052E65"/>
                </a:solidFill>
                <a:latin typeface="+mj-ea"/>
                <a:ea typeface="+mj-ea"/>
                <a:sym typeface="华文中宋" panose="02010600040101010101" pitchFamily="2" charset="-122"/>
              </a:rPr>
              <a:t>（四</a:t>
            </a:r>
            <a:r>
              <a:rPr lang="zh-CN" altLang="en-US" sz="2800" b="1" dirty="0" smtClean="0">
                <a:solidFill>
                  <a:srgbClr val="052E65"/>
                </a:solidFill>
                <a:latin typeface="+mj-ea"/>
                <a:ea typeface="+mj-ea"/>
                <a:sym typeface="华文中宋" panose="02010600040101010101" pitchFamily="2" charset="-122"/>
              </a:rPr>
              <a:t>）资助类型</a:t>
            </a:r>
            <a:r>
              <a:rPr lang="zh-CN" altLang="en-US" sz="2400" b="1" dirty="0" smtClean="0">
                <a:solidFill>
                  <a:srgbClr val="052E65"/>
                </a:solidFill>
                <a:latin typeface="+mj-ea"/>
                <a:ea typeface="+mj-ea"/>
                <a:sym typeface="华文中宋" panose="02010600040101010101" pitchFamily="2" charset="-122"/>
              </a:rPr>
              <a:t> </a:t>
            </a:r>
            <a:r>
              <a:rPr lang="en-US" altLang="zh-CN" sz="2400" b="1" dirty="0" smtClean="0">
                <a:solidFill>
                  <a:srgbClr val="052E65"/>
                </a:solidFill>
                <a:latin typeface="仿宋" panose="02010609060101010101" pitchFamily="49" charset="-122"/>
                <a:ea typeface="仿宋" panose="02010609060101010101" pitchFamily="49" charset="-122"/>
                <a:sym typeface="华文中宋" panose="02010600040101010101" pitchFamily="2" charset="-122"/>
              </a:rPr>
              <a:t>—</a:t>
            </a:r>
            <a:r>
              <a:rPr lang="en-US" altLang="zh-CN" sz="2400" dirty="0" smtClean="0">
                <a:solidFill>
                  <a:srgbClr val="052E65"/>
                </a:solidFill>
                <a:latin typeface="+mj-ea"/>
                <a:ea typeface="+mj-ea"/>
                <a:cs typeface="+mn-ea"/>
                <a:sym typeface="华文中宋" panose="02010600040101010101" pitchFamily="2" charset="-122"/>
              </a:rPr>
              <a:t> </a:t>
            </a:r>
            <a:r>
              <a:rPr lang="en-US" altLang="zh-CN" sz="2400" b="1" dirty="0" smtClean="0">
                <a:solidFill>
                  <a:srgbClr val="052E65"/>
                </a:solidFill>
                <a:latin typeface="+mj-ea"/>
                <a:ea typeface="+mj-ea"/>
                <a:sym typeface="华文中宋" panose="02010600040101010101" pitchFamily="2" charset="-122"/>
              </a:rPr>
              <a:t>2</a:t>
            </a:r>
            <a:r>
              <a:rPr lang="en-US" altLang="zh-CN" sz="2400" dirty="0" smtClean="0">
                <a:solidFill>
                  <a:srgbClr val="052E65"/>
                </a:solidFill>
                <a:latin typeface="+mj-ea"/>
                <a:ea typeface="+mj-ea"/>
                <a:sym typeface="华文中宋" panose="02010600040101010101" pitchFamily="2" charset="-122"/>
              </a:rPr>
              <a:t>.</a:t>
            </a:r>
            <a:r>
              <a:rPr lang="zh-CN" altLang="en-US" sz="2400" dirty="0" smtClean="0">
                <a:solidFill>
                  <a:srgbClr val="052E65"/>
                </a:solidFill>
                <a:latin typeface="+mj-ea"/>
                <a:ea typeface="+mj-ea"/>
                <a:sym typeface="华文中宋" panose="02010600040101010101" pitchFamily="2" charset="-122"/>
              </a:rPr>
              <a:t>资助标准及规模</a:t>
            </a:r>
            <a:endParaRPr lang="zh-CN" altLang="en-US" sz="2400"/>
          </a:p>
        </p:txBody>
      </p:sp>
      <p:sp>
        <p:nvSpPr>
          <p:cNvPr id="5" name="文本框 4"/>
          <p:cNvSpPr txBox="1"/>
          <p:nvPr/>
        </p:nvSpPr>
        <p:spPr>
          <a:xfrm>
            <a:off x="3016885" y="1894205"/>
            <a:ext cx="3197860" cy="365760"/>
          </a:xfrm>
          <a:prstGeom prst="rect">
            <a:avLst/>
          </a:prstGeom>
          <a:noFill/>
        </p:spPr>
        <p:txBody>
          <a:bodyPr wrap="square" rtlCol="0">
            <a:spAutoFit/>
          </a:bodyPr>
          <a:lstStyle/>
          <a:p>
            <a:r>
              <a:rPr lang="en-US" altLang="zh-CN">
                <a:solidFill>
                  <a:srgbClr val="002060"/>
                </a:solidFill>
                <a:latin typeface="华文中宋" panose="02010600040101010101" pitchFamily="2" charset="-122"/>
                <a:ea typeface="华文中宋" panose="02010600040101010101" pitchFamily="2" charset="-122"/>
              </a:rPr>
              <a:t>2016</a:t>
            </a:r>
            <a:r>
              <a:rPr lang="zh-CN" altLang="en-US">
                <a:solidFill>
                  <a:srgbClr val="002060"/>
                </a:solidFill>
                <a:latin typeface="华文中宋" panose="02010600040101010101" pitchFamily="2" charset="-122"/>
                <a:ea typeface="华文中宋" panose="02010600040101010101" pitchFamily="2" charset="-122"/>
              </a:rPr>
              <a:t>年博士后基金资助规模</a:t>
            </a:r>
          </a:p>
        </p:txBody>
      </p:sp>
    </p:spTree>
  </p:cSld>
  <p:clrMapOvr>
    <a:masterClrMapping/>
  </p:clrMapOvr>
  <p:transition>
    <p:pull/>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9"/>
          <p:cNvGrpSpPr/>
          <p:nvPr/>
        </p:nvGrpSpPr>
        <p:grpSpPr>
          <a:xfrm>
            <a:off x="2564260" y="1675480"/>
            <a:ext cx="4621213" cy="752475"/>
            <a:chOff x="1507068" y="2308754"/>
            <a:chExt cx="4588932" cy="567265"/>
          </a:xfrm>
        </p:grpSpPr>
        <p:sp>
          <p:nvSpPr>
            <p:cNvPr id="11" name="任意多边形 100"/>
            <p:cNvSpPr/>
            <p:nvPr/>
          </p:nvSpPr>
          <p:spPr>
            <a:xfrm>
              <a:off x="1507068" y="2308754"/>
              <a:ext cx="567267" cy="567265"/>
            </a:xfrm>
            <a:custGeom>
              <a:avLst/>
              <a:gdLst>
                <a:gd name="txL" fmla="*/ 0 w 567267"/>
                <a:gd name="txT" fmla="*/ 0 h 567265"/>
                <a:gd name="txR" fmla="*/ 567267 w 567267"/>
                <a:gd name="txB" fmla="*/ 567265 h 567265"/>
              </a:gdLst>
              <a:ahLst/>
              <a:cxnLst>
                <a:cxn ang="0">
                  <a:pos x="40745" y="70642"/>
                </a:cxn>
                <a:cxn ang="0">
                  <a:pos x="40745" y="496622"/>
                </a:cxn>
                <a:cxn ang="0">
                  <a:pos x="496624" y="283633"/>
                </a:cxn>
                <a:cxn ang="0">
                  <a:pos x="0" y="0"/>
                </a:cxn>
                <a:cxn ang="0">
                  <a:pos x="567267" y="283633"/>
                </a:cxn>
                <a:cxn ang="0">
                  <a:pos x="0" y="567265"/>
                </a:cxn>
              </a:cxnLst>
              <a:rect l="txL" t="txT" r="txR" b="txB"/>
              <a:pathLst>
                <a:path w="567267" h="567265">
                  <a:moveTo>
                    <a:pt x="40745" y="70642"/>
                  </a:moveTo>
                  <a:lnTo>
                    <a:pt x="40745" y="496622"/>
                  </a:lnTo>
                  <a:lnTo>
                    <a:pt x="496624" y="283633"/>
                  </a:lnTo>
                  <a:close/>
                  <a:moveTo>
                    <a:pt x="0" y="0"/>
                  </a:moveTo>
                  <a:lnTo>
                    <a:pt x="567267" y="283633"/>
                  </a:lnTo>
                  <a:lnTo>
                    <a:pt x="0" y="567265"/>
                  </a:lnTo>
                  <a:close/>
                </a:path>
              </a:pathLst>
            </a:custGeom>
            <a:solidFill>
              <a:schemeClr val="accent1"/>
            </a:solidFill>
            <a:ln w="9525">
              <a:noFill/>
            </a:ln>
          </p:spPr>
          <p:txBody>
            <a:bodyPr wrap="square" lIns="54000" tIns="45720" rIns="91440" bIns="45720" anchor="ctr"/>
            <a:lstStyle/>
            <a:p>
              <a:pPr lvl="0" indent="0" algn="ctr"/>
              <a:r>
                <a:rPr lang="en-US" altLang="zh-CN" sz="2000" b="1" dirty="0">
                  <a:solidFill>
                    <a:srgbClr val="002060"/>
                  </a:solidFill>
                  <a:latin typeface="华文中宋" panose="02010600040101010101" pitchFamily="2" charset="-122"/>
                  <a:ea typeface="华文中宋" panose="02010600040101010101" pitchFamily="2" charset="-122"/>
                  <a:sym typeface="Arial" panose="020B0604020202020204" pitchFamily="34" charset="0"/>
                </a:rPr>
                <a:t>1</a:t>
              </a:r>
            </a:p>
          </p:txBody>
        </p:sp>
        <p:sp>
          <p:nvSpPr>
            <p:cNvPr id="12" name="任意多边形 101"/>
            <p:cNvSpPr/>
            <p:nvPr/>
          </p:nvSpPr>
          <p:spPr>
            <a:xfrm>
              <a:off x="1862667" y="2329920"/>
              <a:ext cx="4233333" cy="524933"/>
            </a:xfrm>
            <a:custGeom>
              <a:avLst/>
              <a:gdLst>
                <a:gd name="txL" fmla="*/ 0 w 4233333"/>
                <a:gd name="txT" fmla="*/ 0 h 524933"/>
                <a:gd name="txR" fmla="*/ 4233333 w 4233333"/>
                <a:gd name="txB" fmla="*/ 524933 h 524933"/>
              </a:gdLst>
              <a:ahLst/>
              <a:cxnLst>
                <a:cxn ang="0">
                  <a:pos x="0" y="0"/>
                </a:cxn>
                <a:cxn ang="0">
                  <a:pos x="1185333" y="0"/>
                </a:cxn>
                <a:cxn ang="0">
                  <a:pos x="3048000" y="0"/>
                </a:cxn>
                <a:cxn ang="0">
                  <a:pos x="4233333" y="0"/>
                </a:cxn>
                <a:cxn ang="0">
                  <a:pos x="4233333" y="524933"/>
                </a:cxn>
                <a:cxn ang="0">
                  <a:pos x="3048000" y="524933"/>
                </a:cxn>
                <a:cxn ang="0">
                  <a:pos x="1185333" y="524933"/>
                </a:cxn>
                <a:cxn ang="0">
                  <a:pos x="0" y="524933"/>
                </a:cxn>
                <a:cxn ang="0">
                  <a:pos x="0" y="427348"/>
                </a:cxn>
                <a:cxn ang="0">
                  <a:pos x="329765" y="262466"/>
                </a:cxn>
                <a:cxn ang="0">
                  <a:pos x="0" y="97584"/>
                </a:cxn>
              </a:cxnLst>
              <a:rect l="txL" t="txT" r="txR" b="txB"/>
              <a:pathLst>
                <a:path w="4233333" h="524933">
                  <a:moveTo>
                    <a:pt x="0" y="0"/>
                  </a:moveTo>
                  <a:lnTo>
                    <a:pt x="1185333" y="0"/>
                  </a:lnTo>
                  <a:lnTo>
                    <a:pt x="3048000" y="0"/>
                  </a:lnTo>
                  <a:lnTo>
                    <a:pt x="4233333" y="0"/>
                  </a:lnTo>
                  <a:lnTo>
                    <a:pt x="4233333" y="524933"/>
                  </a:lnTo>
                  <a:lnTo>
                    <a:pt x="3048000" y="524933"/>
                  </a:lnTo>
                  <a:lnTo>
                    <a:pt x="1185333" y="524933"/>
                  </a:lnTo>
                  <a:lnTo>
                    <a:pt x="0" y="524933"/>
                  </a:lnTo>
                  <a:lnTo>
                    <a:pt x="0" y="427348"/>
                  </a:lnTo>
                  <a:lnTo>
                    <a:pt x="329765" y="262466"/>
                  </a:lnTo>
                  <a:lnTo>
                    <a:pt x="0" y="97584"/>
                  </a:lnTo>
                  <a:close/>
                </a:path>
              </a:pathLst>
            </a:custGeom>
            <a:solidFill>
              <a:schemeClr val="accent1"/>
            </a:solidFill>
            <a:ln w="9525">
              <a:noFill/>
            </a:ln>
          </p:spPr>
          <p:txBody>
            <a:bodyPr wrap="square" lIns="360000" tIns="45720" rIns="91440" bIns="45720" anchor="ctr"/>
            <a:lstStyle/>
            <a:p>
              <a:pPr lvl="0" indent="0" algn="ctr"/>
              <a:r>
                <a:rPr lang="zh-CN" altLang="zh-CN" sz="2400" b="1" dirty="0">
                  <a:solidFill>
                    <a:schemeClr val="bg2"/>
                  </a:solidFill>
                  <a:latin typeface="华文中宋" panose="02010600040101010101" pitchFamily="2" charset="-122"/>
                  <a:ea typeface="华文中宋" panose="02010600040101010101" pitchFamily="2" charset="-122"/>
                  <a:sym typeface="Arial" panose="020B0604020202020204" pitchFamily="34" charset="0"/>
                </a:rPr>
                <a:t>规 章 制 度</a:t>
              </a:r>
            </a:p>
          </p:txBody>
        </p:sp>
      </p:grpSp>
      <p:grpSp>
        <p:nvGrpSpPr>
          <p:cNvPr id="13" name="组合 12"/>
          <p:cNvGrpSpPr/>
          <p:nvPr/>
        </p:nvGrpSpPr>
        <p:grpSpPr>
          <a:xfrm>
            <a:off x="2564420" y="2667985"/>
            <a:ext cx="4620893" cy="752475"/>
            <a:chOff x="1507068" y="2308754"/>
            <a:chExt cx="4588932" cy="567265"/>
          </a:xfrm>
          <a:solidFill>
            <a:schemeClr val="accent2"/>
          </a:solidFill>
        </p:grpSpPr>
        <p:sp>
          <p:nvSpPr>
            <p:cNvPr id="14" name="任意多边形 13"/>
            <p:cNvSpPr/>
            <p:nvPr/>
          </p:nvSpPr>
          <p:spPr>
            <a:xfrm>
              <a:off x="1507068" y="2308754"/>
              <a:ext cx="567267" cy="567265"/>
            </a:xfrm>
            <a:custGeom>
              <a:avLst/>
              <a:gdLst>
                <a:gd name="connsiteX0" fmla="*/ 40745 w 567267"/>
                <a:gd name="connsiteY0" fmla="*/ 70642 h 567265"/>
                <a:gd name="connsiteX1" fmla="*/ 40745 w 567267"/>
                <a:gd name="connsiteY1" fmla="*/ 496622 h 567265"/>
                <a:gd name="connsiteX2" fmla="*/ 496624 w 567267"/>
                <a:gd name="connsiteY2" fmla="*/ 283633 h 567265"/>
                <a:gd name="connsiteX3" fmla="*/ 0 w 567267"/>
                <a:gd name="connsiteY3" fmla="*/ 0 h 567265"/>
                <a:gd name="connsiteX4" fmla="*/ 567267 w 567267"/>
                <a:gd name="connsiteY4" fmla="*/ 283633 h 567265"/>
                <a:gd name="connsiteX5" fmla="*/ 0 w 567267"/>
                <a:gd name="connsiteY5" fmla="*/ 567265 h 567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267" h="567265">
                  <a:moveTo>
                    <a:pt x="40745" y="70642"/>
                  </a:moveTo>
                  <a:lnTo>
                    <a:pt x="40745" y="496622"/>
                  </a:lnTo>
                  <a:lnTo>
                    <a:pt x="496624" y="283633"/>
                  </a:lnTo>
                  <a:close/>
                  <a:moveTo>
                    <a:pt x="0" y="0"/>
                  </a:moveTo>
                  <a:lnTo>
                    <a:pt x="567267" y="283633"/>
                  </a:lnTo>
                  <a:lnTo>
                    <a:pt x="0" y="567265"/>
                  </a:lnTo>
                  <a:close/>
                </a:path>
              </a:pathLst>
            </a:custGeom>
            <a:grpFill/>
          </p:spPr>
          <p:txBody>
            <a:bodyPr rot="0" spcFirstLastPara="0" vertOverflow="overflow" horzOverflow="overflow" vert="horz" wrap="square" lIns="54000" tIns="45720" rIns="91440" bIns="45720" numCol="1" spcCol="0" rtlCol="0" fromWordArt="0" anchor="ctr" anchorCtr="0" forceAA="0" compatLnSpc="1">
              <a:normAutofit/>
            </a:bodyPr>
            <a:lstStyle/>
            <a:p>
              <a:pPr algn="ctr" fontAlgn="base"/>
              <a:r>
                <a:rPr lang="en-US" altLang="zh-CN" sz="2000" b="1" strike="noStrike" noProof="1" smtClean="0">
                  <a:solidFill>
                    <a:srgbClr val="002060"/>
                  </a:solidFill>
                  <a:latin typeface="华文中宋" panose="02010600040101010101" pitchFamily="2" charset="-122"/>
                  <a:ea typeface="华文中宋" panose="02010600040101010101" pitchFamily="2" charset="-122"/>
                  <a:cs typeface="+mn-ea"/>
                  <a:sym typeface="Arial" panose="020B0604020202020204" pitchFamily="34" charset="0"/>
                </a:rPr>
                <a:t>2</a:t>
              </a:r>
              <a:endParaRPr lang="en-US" altLang="zh-CN" sz="2000" b="1" strike="noStrike" noProof="1" smtClean="0">
                <a:solidFill>
                  <a:srgbClr val="002060"/>
                </a:solidFill>
                <a:latin typeface="华文中宋" panose="02010600040101010101" pitchFamily="2" charset="-122"/>
                <a:ea typeface="华文中宋" panose="02010600040101010101" pitchFamily="2" charset="-122"/>
                <a:sym typeface="Arial" panose="020B0604020202020204" pitchFamily="34" charset="0"/>
              </a:endParaRPr>
            </a:p>
          </p:txBody>
        </p:sp>
        <p:sp>
          <p:nvSpPr>
            <p:cNvPr id="15" name="任意多边形 14"/>
            <p:cNvSpPr/>
            <p:nvPr/>
          </p:nvSpPr>
          <p:spPr>
            <a:xfrm>
              <a:off x="1862667" y="2329920"/>
              <a:ext cx="4233333" cy="524933"/>
            </a:xfrm>
            <a:custGeom>
              <a:avLst/>
              <a:gdLst>
                <a:gd name="connsiteX0" fmla="*/ 0 w 4233333"/>
                <a:gd name="connsiteY0" fmla="*/ 0 h 524933"/>
                <a:gd name="connsiteX1" fmla="*/ 1185333 w 4233333"/>
                <a:gd name="connsiteY1" fmla="*/ 0 h 524933"/>
                <a:gd name="connsiteX2" fmla="*/ 3048000 w 4233333"/>
                <a:gd name="connsiteY2" fmla="*/ 0 h 524933"/>
                <a:gd name="connsiteX3" fmla="*/ 4233333 w 4233333"/>
                <a:gd name="connsiteY3" fmla="*/ 0 h 524933"/>
                <a:gd name="connsiteX4" fmla="*/ 4233333 w 4233333"/>
                <a:gd name="connsiteY4" fmla="*/ 524933 h 524933"/>
                <a:gd name="connsiteX5" fmla="*/ 3048000 w 4233333"/>
                <a:gd name="connsiteY5" fmla="*/ 524933 h 524933"/>
                <a:gd name="connsiteX6" fmla="*/ 1185333 w 4233333"/>
                <a:gd name="connsiteY6" fmla="*/ 524933 h 524933"/>
                <a:gd name="connsiteX7" fmla="*/ 0 w 4233333"/>
                <a:gd name="connsiteY7" fmla="*/ 524933 h 524933"/>
                <a:gd name="connsiteX8" fmla="*/ 0 w 4233333"/>
                <a:gd name="connsiteY8" fmla="*/ 427348 h 524933"/>
                <a:gd name="connsiteX9" fmla="*/ 329765 w 4233333"/>
                <a:gd name="connsiteY9" fmla="*/ 262466 h 524933"/>
                <a:gd name="connsiteX10" fmla="*/ 0 w 4233333"/>
                <a:gd name="connsiteY10" fmla="*/ 97584 h 524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33333" h="524933">
                  <a:moveTo>
                    <a:pt x="0" y="0"/>
                  </a:moveTo>
                  <a:lnTo>
                    <a:pt x="1185333" y="0"/>
                  </a:lnTo>
                  <a:lnTo>
                    <a:pt x="3048000" y="0"/>
                  </a:lnTo>
                  <a:lnTo>
                    <a:pt x="4233333" y="0"/>
                  </a:lnTo>
                  <a:lnTo>
                    <a:pt x="4233333" y="524933"/>
                  </a:lnTo>
                  <a:lnTo>
                    <a:pt x="3048000" y="524933"/>
                  </a:lnTo>
                  <a:lnTo>
                    <a:pt x="1185333" y="524933"/>
                  </a:lnTo>
                  <a:lnTo>
                    <a:pt x="0" y="524933"/>
                  </a:lnTo>
                  <a:lnTo>
                    <a:pt x="0" y="427348"/>
                  </a:lnTo>
                  <a:lnTo>
                    <a:pt x="329765" y="262466"/>
                  </a:lnTo>
                  <a:lnTo>
                    <a:pt x="0" y="97584"/>
                  </a:lnTo>
                  <a:close/>
                </a:path>
              </a:pathLst>
            </a:custGeom>
            <a:grpFill/>
          </p:spPr>
          <p:txBody>
            <a:bodyPr rot="0" spcFirstLastPara="0" vertOverflow="overflow" horzOverflow="overflow" vert="horz" wrap="square" lIns="360000" tIns="45720" rIns="91440" bIns="45720" numCol="1" spcCol="0" rtlCol="0" fromWordArt="0" anchor="ctr" anchorCtr="0" forceAA="0" compatLnSpc="1">
              <a:normAutofit/>
            </a:bodyPr>
            <a:lstStyle/>
            <a:p>
              <a:pPr algn="ctr" fontAlgn="base"/>
              <a:r>
                <a:rPr lang="zh-CN" altLang="en-US" sz="2400" b="1" strike="noStrike" noProof="1" smtClean="0">
                  <a:solidFill>
                    <a:schemeClr val="bg2"/>
                  </a:solidFill>
                  <a:latin typeface="华文中宋" panose="02010600040101010101" pitchFamily="2" charset="-122"/>
                  <a:ea typeface="华文中宋" panose="02010600040101010101" pitchFamily="2" charset="-122"/>
                  <a:sym typeface="Arial" panose="020B0604020202020204" pitchFamily="34" charset="0"/>
                </a:rPr>
                <a:t>基 金 申 报</a:t>
              </a:r>
            </a:p>
          </p:txBody>
        </p:sp>
      </p:grpSp>
      <p:grpSp>
        <p:nvGrpSpPr>
          <p:cNvPr id="16" name="组合 15"/>
          <p:cNvGrpSpPr/>
          <p:nvPr/>
        </p:nvGrpSpPr>
        <p:grpSpPr>
          <a:xfrm>
            <a:off x="2564420" y="3660490"/>
            <a:ext cx="4620893" cy="753110"/>
            <a:chOff x="1507068" y="2299229"/>
            <a:chExt cx="4588932" cy="567265"/>
          </a:xfrm>
          <a:solidFill>
            <a:schemeClr val="accent3"/>
          </a:solidFill>
        </p:grpSpPr>
        <p:sp>
          <p:nvSpPr>
            <p:cNvPr id="17" name="任意多边形 16"/>
            <p:cNvSpPr/>
            <p:nvPr/>
          </p:nvSpPr>
          <p:spPr>
            <a:xfrm>
              <a:off x="1507068" y="2299229"/>
              <a:ext cx="567267" cy="567265"/>
            </a:xfrm>
            <a:custGeom>
              <a:avLst/>
              <a:gdLst>
                <a:gd name="connsiteX0" fmla="*/ 40745 w 567267"/>
                <a:gd name="connsiteY0" fmla="*/ 70642 h 567265"/>
                <a:gd name="connsiteX1" fmla="*/ 40745 w 567267"/>
                <a:gd name="connsiteY1" fmla="*/ 496622 h 567265"/>
                <a:gd name="connsiteX2" fmla="*/ 496624 w 567267"/>
                <a:gd name="connsiteY2" fmla="*/ 283633 h 567265"/>
                <a:gd name="connsiteX3" fmla="*/ 0 w 567267"/>
                <a:gd name="connsiteY3" fmla="*/ 0 h 567265"/>
                <a:gd name="connsiteX4" fmla="*/ 567267 w 567267"/>
                <a:gd name="connsiteY4" fmla="*/ 283633 h 567265"/>
                <a:gd name="connsiteX5" fmla="*/ 0 w 567267"/>
                <a:gd name="connsiteY5" fmla="*/ 567265 h 567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267" h="567265">
                  <a:moveTo>
                    <a:pt x="40745" y="70642"/>
                  </a:moveTo>
                  <a:lnTo>
                    <a:pt x="40745" y="496622"/>
                  </a:lnTo>
                  <a:lnTo>
                    <a:pt x="496624" y="283633"/>
                  </a:lnTo>
                  <a:close/>
                  <a:moveTo>
                    <a:pt x="0" y="0"/>
                  </a:moveTo>
                  <a:lnTo>
                    <a:pt x="567267" y="283633"/>
                  </a:lnTo>
                  <a:lnTo>
                    <a:pt x="0" y="567265"/>
                  </a:lnTo>
                  <a:close/>
                </a:path>
              </a:pathLst>
            </a:custGeom>
            <a:grpFill/>
          </p:spPr>
          <p:txBody>
            <a:bodyPr rot="0" spcFirstLastPara="0" vertOverflow="overflow" horzOverflow="overflow" vert="horz" wrap="square" lIns="54000" tIns="45720" rIns="91440" bIns="45720" numCol="1" spcCol="0" rtlCol="0" fromWordArt="0" anchor="ctr" anchorCtr="0" forceAA="0" compatLnSpc="1">
              <a:normAutofit/>
            </a:bodyPr>
            <a:lstStyle/>
            <a:p>
              <a:pPr algn="ctr" fontAlgn="base"/>
              <a:r>
                <a:rPr lang="en-US" altLang="zh-CN" sz="2400" b="1" strike="noStrike" noProof="1" smtClean="0">
                  <a:solidFill>
                    <a:srgbClr val="002060"/>
                  </a:solidFill>
                  <a:latin typeface="华文中宋" panose="02010600040101010101" pitchFamily="2" charset="-122"/>
                  <a:ea typeface="华文中宋" panose="02010600040101010101" pitchFamily="2" charset="-122"/>
                  <a:cs typeface="+mn-ea"/>
                  <a:sym typeface="Arial" panose="020B0604020202020204" pitchFamily="34" charset="0"/>
                </a:rPr>
                <a:t>3</a:t>
              </a:r>
              <a:endParaRPr lang="en-US" altLang="zh-CN" sz="2400" b="1" strike="noStrike" noProof="1" smtClean="0">
                <a:solidFill>
                  <a:srgbClr val="002060"/>
                </a:solidFill>
                <a:latin typeface="华文中宋" panose="02010600040101010101" pitchFamily="2" charset="-122"/>
                <a:ea typeface="华文中宋" panose="02010600040101010101" pitchFamily="2" charset="-122"/>
                <a:sym typeface="Arial" panose="020B0604020202020204" pitchFamily="34" charset="0"/>
              </a:endParaRPr>
            </a:p>
          </p:txBody>
        </p:sp>
        <p:sp>
          <p:nvSpPr>
            <p:cNvPr id="18" name="任意多边形 17"/>
            <p:cNvSpPr/>
            <p:nvPr/>
          </p:nvSpPr>
          <p:spPr>
            <a:xfrm>
              <a:off x="1862667" y="2329919"/>
              <a:ext cx="4233333" cy="524933"/>
            </a:xfrm>
            <a:custGeom>
              <a:avLst/>
              <a:gdLst>
                <a:gd name="connsiteX0" fmla="*/ 0 w 4233333"/>
                <a:gd name="connsiteY0" fmla="*/ 0 h 524933"/>
                <a:gd name="connsiteX1" fmla="*/ 1185333 w 4233333"/>
                <a:gd name="connsiteY1" fmla="*/ 0 h 524933"/>
                <a:gd name="connsiteX2" fmla="*/ 3048000 w 4233333"/>
                <a:gd name="connsiteY2" fmla="*/ 0 h 524933"/>
                <a:gd name="connsiteX3" fmla="*/ 4233333 w 4233333"/>
                <a:gd name="connsiteY3" fmla="*/ 0 h 524933"/>
                <a:gd name="connsiteX4" fmla="*/ 4233333 w 4233333"/>
                <a:gd name="connsiteY4" fmla="*/ 524933 h 524933"/>
                <a:gd name="connsiteX5" fmla="*/ 3048000 w 4233333"/>
                <a:gd name="connsiteY5" fmla="*/ 524933 h 524933"/>
                <a:gd name="connsiteX6" fmla="*/ 1185333 w 4233333"/>
                <a:gd name="connsiteY6" fmla="*/ 524933 h 524933"/>
                <a:gd name="connsiteX7" fmla="*/ 0 w 4233333"/>
                <a:gd name="connsiteY7" fmla="*/ 524933 h 524933"/>
                <a:gd name="connsiteX8" fmla="*/ 0 w 4233333"/>
                <a:gd name="connsiteY8" fmla="*/ 427348 h 524933"/>
                <a:gd name="connsiteX9" fmla="*/ 329765 w 4233333"/>
                <a:gd name="connsiteY9" fmla="*/ 262466 h 524933"/>
                <a:gd name="connsiteX10" fmla="*/ 0 w 4233333"/>
                <a:gd name="connsiteY10" fmla="*/ 97584 h 524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33333" h="524933">
                  <a:moveTo>
                    <a:pt x="0" y="0"/>
                  </a:moveTo>
                  <a:lnTo>
                    <a:pt x="1185333" y="0"/>
                  </a:lnTo>
                  <a:lnTo>
                    <a:pt x="3048000" y="0"/>
                  </a:lnTo>
                  <a:lnTo>
                    <a:pt x="4233333" y="0"/>
                  </a:lnTo>
                  <a:lnTo>
                    <a:pt x="4233333" y="524933"/>
                  </a:lnTo>
                  <a:lnTo>
                    <a:pt x="3048000" y="524933"/>
                  </a:lnTo>
                  <a:lnTo>
                    <a:pt x="1185333" y="524933"/>
                  </a:lnTo>
                  <a:lnTo>
                    <a:pt x="0" y="524933"/>
                  </a:lnTo>
                  <a:lnTo>
                    <a:pt x="0" y="427348"/>
                  </a:lnTo>
                  <a:lnTo>
                    <a:pt x="329765" y="262466"/>
                  </a:lnTo>
                  <a:lnTo>
                    <a:pt x="0" y="97584"/>
                  </a:lnTo>
                  <a:close/>
                </a:path>
              </a:pathLst>
            </a:custGeom>
            <a:grpFill/>
          </p:spPr>
          <p:txBody>
            <a:bodyPr rot="0" spcFirstLastPara="0" vertOverflow="overflow" horzOverflow="overflow" vert="horz" wrap="square" lIns="360000" tIns="45720" rIns="91440" bIns="45720" numCol="1" spcCol="0" rtlCol="0" fromWordArt="0" anchor="ctr" anchorCtr="0" forceAA="0" compatLnSpc="1">
              <a:normAutofit/>
            </a:bodyPr>
            <a:lstStyle/>
            <a:p>
              <a:pPr algn="ctr" fontAlgn="base"/>
              <a:r>
                <a:rPr lang="zh-CN" altLang="en-US" sz="2400" b="1" strike="noStrike" noProof="1" smtClean="0">
                  <a:solidFill>
                    <a:schemeClr val="bg2"/>
                  </a:solidFill>
                  <a:latin typeface="华文中宋" panose="02010600040101010101" pitchFamily="2" charset="-122"/>
                  <a:ea typeface="华文中宋" panose="02010600040101010101" pitchFamily="2" charset="-122"/>
                  <a:sym typeface="Arial" panose="020B0604020202020204" pitchFamily="34" charset="0"/>
                </a:rPr>
                <a:t>专 家 评 审</a:t>
              </a:r>
            </a:p>
          </p:txBody>
        </p:sp>
      </p:grpSp>
      <p:grpSp>
        <p:nvGrpSpPr>
          <p:cNvPr id="19" name="组合 108"/>
          <p:cNvGrpSpPr/>
          <p:nvPr/>
        </p:nvGrpSpPr>
        <p:grpSpPr>
          <a:xfrm>
            <a:off x="2569022" y="4653630"/>
            <a:ext cx="4611688" cy="753745"/>
            <a:chOff x="1516593" y="2854969"/>
            <a:chExt cx="4579407" cy="567265"/>
          </a:xfrm>
          <a:solidFill>
            <a:schemeClr val="accent3">
              <a:lumMod val="75000"/>
            </a:schemeClr>
          </a:solidFill>
        </p:grpSpPr>
        <p:sp>
          <p:nvSpPr>
            <p:cNvPr id="20" name="任意多边形 109"/>
            <p:cNvSpPr/>
            <p:nvPr/>
          </p:nvSpPr>
          <p:spPr>
            <a:xfrm>
              <a:off x="1516593" y="2854969"/>
              <a:ext cx="567267" cy="567265"/>
            </a:xfrm>
            <a:custGeom>
              <a:avLst/>
              <a:gdLst>
                <a:gd name="txL" fmla="*/ 0 w 567267"/>
                <a:gd name="txT" fmla="*/ 0 h 567265"/>
                <a:gd name="txR" fmla="*/ 567267 w 567267"/>
                <a:gd name="txB" fmla="*/ 567265 h 567265"/>
              </a:gdLst>
              <a:ahLst/>
              <a:cxnLst>
                <a:cxn ang="0">
                  <a:pos x="40745" y="70642"/>
                </a:cxn>
                <a:cxn ang="0">
                  <a:pos x="40745" y="496622"/>
                </a:cxn>
                <a:cxn ang="0">
                  <a:pos x="496624" y="283633"/>
                </a:cxn>
                <a:cxn ang="0">
                  <a:pos x="0" y="0"/>
                </a:cxn>
                <a:cxn ang="0">
                  <a:pos x="567267" y="283633"/>
                </a:cxn>
                <a:cxn ang="0">
                  <a:pos x="0" y="567265"/>
                </a:cxn>
              </a:cxnLst>
              <a:rect l="txL" t="txT" r="txR" b="txB"/>
              <a:pathLst>
                <a:path w="567267" h="567265">
                  <a:moveTo>
                    <a:pt x="40745" y="70642"/>
                  </a:moveTo>
                  <a:lnTo>
                    <a:pt x="40745" y="496622"/>
                  </a:lnTo>
                  <a:lnTo>
                    <a:pt x="496624" y="283633"/>
                  </a:lnTo>
                  <a:close/>
                  <a:moveTo>
                    <a:pt x="0" y="0"/>
                  </a:moveTo>
                  <a:lnTo>
                    <a:pt x="567267" y="283633"/>
                  </a:lnTo>
                  <a:lnTo>
                    <a:pt x="0" y="567265"/>
                  </a:lnTo>
                  <a:close/>
                </a:path>
              </a:pathLst>
            </a:custGeom>
            <a:grpFill/>
            <a:ln w="9525">
              <a:noFill/>
            </a:ln>
          </p:spPr>
          <p:txBody>
            <a:bodyPr wrap="square" lIns="54000" tIns="45720" rIns="91440" bIns="45720" anchor="ctr"/>
            <a:lstStyle/>
            <a:p>
              <a:pPr lvl="0" indent="0" algn="ctr"/>
              <a:r>
                <a:rPr lang="en-US" altLang="zh-CN" sz="2400" b="1" dirty="0">
                  <a:solidFill>
                    <a:srgbClr val="002060"/>
                  </a:solidFill>
                  <a:latin typeface="华文中宋" panose="02010600040101010101" pitchFamily="2" charset="-122"/>
                  <a:ea typeface="华文中宋" panose="02010600040101010101" pitchFamily="2" charset="-122"/>
                  <a:sym typeface="Arial" panose="020B0604020202020204" pitchFamily="34" charset="0"/>
                </a:rPr>
                <a:t>4</a:t>
              </a:r>
            </a:p>
          </p:txBody>
        </p:sp>
        <p:sp>
          <p:nvSpPr>
            <p:cNvPr id="21" name="任意多边形 110"/>
            <p:cNvSpPr/>
            <p:nvPr/>
          </p:nvSpPr>
          <p:spPr>
            <a:xfrm>
              <a:off x="1862667" y="2876135"/>
              <a:ext cx="4233333" cy="524933"/>
            </a:xfrm>
            <a:custGeom>
              <a:avLst/>
              <a:gdLst>
                <a:gd name="txL" fmla="*/ 0 w 4233333"/>
                <a:gd name="txT" fmla="*/ 0 h 524933"/>
                <a:gd name="txR" fmla="*/ 4233333 w 4233333"/>
                <a:gd name="txB" fmla="*/ 524933 h 524933"/>
              </a:gdLst>
              <a:ahLst/>
              <a:cxnLst>
                <a:cxn ang="0">
                  <a:pos x="0" y="0"/>
                </a:cxn>
                <a:cxn ang="0">
                  <a:pos x="1185333" y="0"/>
                </a:cxn>
                <a:cxn ang="0">
                  <a:pos x="3048000" y="0"/>
                </a:cxn>
                <a:cxn ang="0">
                  <a:pos x="4233333" y="0"/>
                </a:cxn>
                <a:cxn ang="0">
                  <a:pos x="4233333" y="524933"/>
                </a:cxn>
                <a:cxn ang="0">
                  <a:pos x="3048000" y="524933"/>
                </a:cxn>
                <a:cxn ang="0">
                  <a:pos x="1185333" y="524933"/>
                </a:cxn>
                <a:cxn ang="0">
                  <a:pos x="0" y="524933"/>
                </a:cxn>
                <a:cxn ang="0">
                  <a:pos x="0" y="427348"/>
                </a:cxn>
                <a:cxn ang="0">
                  <a:pos x="329765" y="262466"/>
                </a:cxn>
                <a:cxn ang="0">
                  <a:pos x="0" y="97584"/>
                </a:cxn>
              </a:cxnLst>
              <a:rect l="txL" t="txT" r="txR" b="txB"/>
              <a:pathLst>
                <a:path w="4233333" h="524933">
                  <a:moveTo>
                    <a:pt x="0" y="0"/>
                  </a:moveTo>
                  <a:lnTo>
                    <a:pt x="1185333" y="0"/>
                  </a:lnTo>
                  <a:lnTo>
                    <a:pt x="3048000" y="0"/>
                  </a:lnTo>
                  <a:lnTo>
                    <a:pt x="4233333" y="0"/>
                  </a:lnTo>
                  <a:lnTo>
                    <a:pt x="4233333" y="524933"/>
                  </a:lnTo>
                  <a:lnTo>
                    <a:pt x="3048000" y="524933"/>
                  </a:lnTo>
                  <a:lnTo>
                    <a:pt x="1185333" y="524933"/>
                  </a:lnTo>
                  <a:lnTo>
                    <a:pt x="0" y="524933"/>
                  </a:lnTo>
                  <a:lnTo>
                    <a:pt x="0" y="427348"/>
                  </a:lnTo>
                  <a:lnTo>
                    <a:pt x="329765" y="262466"/>
                  </a:lnTo>
                  <a:lnTo>
                    <a:pt x="0" y="97584"/>
                  </a:lnTo>
                  <a:close/>
                </a:path>
              </a:pathLst>
            </a:custGeom>
            <a:grpFill/>
            <a:ln w="9525">
              <a:noFill/>
            </a:ln>
          </p:spPr>
          <p:txBody>
            <a:bodyPr wrap="square" lIns="360000" tIns="45720" rIns="91440" bIns="45720" anchor="ctr"/>
            <a:lstStyle/>
            <a:p>
              <a:pPr lvl="0" indent="0" algn="ctr"/>
              <a:r>
                <a:rPr lang="zh-CN" altLang="en-US" sz="2400" b="1" dirty="0">
                  <a:solidFill>
                    <a:schemeClr val="bg2"/>
                  </a:solidFill>
                  <a:latin typeface="华文中宋" panose="02010600040101010101" pitchFamily="2" charset="-122"/>
                  <a:ea typeface="华文中宋" panose="02010600040101010101" pitchFamily="2" charset="-122"/>
                  <a:sym typeface="Arial" panose="020B0604020202020204" pitchFamily="34" charset="0"/>
                </a:rPr>
                <a:t>结 果 确 定</a:t>
              </a:r>
            </a:p>
          </p:txBody>
        </p:sp>
      </p:grpSp>
      <p:grpSp>
        <p:nvGrpSpPr>
          <p:cNvPr id="22" name="组合 108"/>
          <p:cNvGrpSpPr/>
          <p:nvPr/>
        </p:nvGrpSpPr>
        <p:grpSpPr>
          <a:xfrm>
            <a:off x="2569022" y="5647405"/>
            <a:ext cx="4611688" cy="753745"/>
            <a:chOff x="1516593" y="2854969"/>
            <a:chExt cx="4579407" cy="567265"/>
          </a:xfrm>
          <a:solidFill>
            <a:schemeClr val="accent5">
              <a:lumMod val="60000"/>
              <a:lumOff val="40000"/>
            </a:schemeClr>
          </a:solidFill>
        </p:grpSpPr>
        <p:sp>
          <p:nvSpPr>
            <p:cNvPr id="23" name="任意多边形 109"/>
            <p:cNvSpPr/>
            <p:nvPr/>
          </p:nvSpPr>
          <p:spPr>
            <a:xfrm>
              <a:off x="1516593" y="2854969"/>
              <a:ext cx="567267" cy="567265"/>
            </a:xfrm>
            <a:custGeom>
              <a:avLst/>
              <a:gdLst>
                <a:gd name="txL" fmla="*/ 0 w 567267"/>
                <a:gd name="txT" fmla="*/ 0 h 567265"/>
                <a:gd name="txR" fmla="*/ 567267 w 567267"/>
                <a:gd name="txB" fmla="*/ 567265 h 567265"/>
              </a:gdLst>
              <a:ahLst/>
              <a:cxnLst>
                <a:cxn ang="0">
                  <a:pos x="40745" y="70642"/>
                </a:cxn>
                <a:cxn ang="0">
                  <a:pos x="40745" y="496622"/>
                </a:cxn>
                <a:cxn ang="0">
                  <a:pos x="496624" y="283633"/>
                </a:cxn>
                <a:cxn ang="0">
                  <a:pos x="0" y="0"/>
                </a:cxn>
                <a:cxn ang="0">
                  <a:pos x="567267" y="283633"/>
                </a:cxn>
                <a:cxn ang="0">
                  <a:pos x="0" y="567265"/>
                </a:cxn>
              </a:cxnLst>
              <a:rect l="txL" t="txT" r="txR" b="txB"/>
              <a:pathLst>
                <a:path w="567267" h="567265">
                  <a:moveTo>
                    <a:pt x="40745" y="70642"/>
                  </a:moveTo>
                  <a:lnTo>
                    <a:pt x="40745" y="496622"/>
                  </a:lnTo>
                  <a:lnTo>
                    <a:pt x="496624" y="283633"/>
                  </a:lnTo>
                  <a:close/>
                  <a:moveTo>
                    <a:pt x="0" y="0"/>
                  </a:moveTo>
                  <a:lnTo>
                    <a:pt x="567267" y="283633"/>
                  </a:lnTo>
                  <a:lnTo>
                    <a:pt x="0" y="567265"/>
                  </a:lnTo>
                  <a:close/>
                </a:path>
              </a:pathLst>
            </a:custGeom>
            <a:grpFill/>
            <a:ln w="9525">
              <a:noFill/>
            </a:ln>
          </p:spPr>
          <p:txBody>
            <a:bodyPr wrap="square" lIns="54000" tIns="45720" rIns="91440" bIns="45720" anchor="ctr"/>
            <a:lstStyle/>
            <a:p>
              <a:pPr lvl="0" indent="0" algn="ctr"/>
              <a:r>
                <a:rPr lang="en-US" altLang="zh-CN" sz="2400" b="1" dirty="0">
                  <a:solidFill>
                    <a:srgbClr val="002060"/>
                  </a:solidFill>
                  <a:latin typeface="华文中宋" panose="02010600040101010101" pitchFamily="2" charset="-122"/>
                  <a:ea typeface="华文中宋" panose="02010600040101010101" pitchFamily="2" charset="-122"/>
                  <a:sym typeface="Arial" panose="020B0604020202020204" pitchFamily="34" charset="0"/>
                </a:rPr>
                <a:t>5</a:t>
              </a:r>
            </a:p>
          </p:txBody>
        </p:sp>
        <p:sp>
          <p:nvSpPr>
            <p:cNvPr id="24" name="任意多边形 110"/>
            <p:cNvSpPr/>
            <p:nvPr/>
          </p:nvSpPr>
          <p:spPr>
            <a:xfrm>
              <a:off x="1862667" y="2876135"/>
              <a:ext cx="4233333" cy="524933"/>
            </a:xfrm>
            <a:custGeom>
              <a:avLst/>
              <a:gdLst>
                <a:gd name="txL" fmla="*/ 0 w 4233333"/>
                <a:gd name="txT" fmla="*/ 0 h 524933"/>
                <a:gd name="txR" fmla="*/ 4233333 w 4233333"/>
                <a:gd name="txB" fmla="*/ 524933 h 524933"/>
              </a:gdLst>
              <a:ahLst/>
              <a:cxnLst>
                <a:cxn ang="0">
                  <a:pos x="0" y="0"/>
                </a:cxn>
                <a:cxn ang="0">
                  <a:pos x="1185333" y="0"/>
                </a:cxn>
                <a:cxn ang="0">
                  <a:pos x="3048000" y="0"/>
                </a:cxn>
                <a:cxn ang="0">
                  <a:pos x="4233333" y="0"/>
                </a:cxn>
                <a:cxn ang="0">
                  <a:pos x="4233333" y="524933"/>
                </a:cxn>
                <a:cxn ang="0">
                  <a:pos x="3048000" y="524933"/>
                </a:cxn>
                <a:cxn ang="0">
                  <a:pos x="1185333" y="524933"/>
                </a:cxn>
                <a:cxn ang="0">
                  <a:pos x="0" y="524933"/>
                </a:cxn>
                <a:cxn ang="0">
                  <a:pos x="0" y="427348"/>
                </a:cxn>
                <a:cxn ang="0">
                  <a:pos x="329765" y="262466"/>
                </a:cxn>
                <a:cxn ang="0">
                  <a:pos x="0" y="97584"/>
                </a:cxn>
              </a:cxnLst>
              <a:rect l="txL" t="txT" r="txR" b="txB"/>
              <a:pathLst>
                <a:path w="4233333" h="524933">
                  <a:moveTo>
                    <a:pt x="0" y="0"/>
                  </a:moveTo>
                  <a:lnTo>
                    <a:pt x="1185333" y="0"/>
                  </a:lnTo>
                  <a:lnTo>
                    <a:pt x="3048000" y="0"/>
                  </a:lnTo>
                  <a:lnTo>
                    <a:pt x="4233333" y="0"/>
                  </a:lnTo>
                  <a:lnTo>
                    <a:pt x="4233333" y="524933"/>
                  </a:lnTo>
                  <a:lnTo>
                    <a:pt x="3048000" y="524933"/>
                  </a:lnTo>
                  <a:lnTo>
                    <a:pt x="1185333" y="524933"/>
                  </a:lnTo>
                  <a:lnTo>
                    <a:pt x="0" y="524933"/>
                  </a:lnTo>
                  <a:lnTo>
                    <a:pt x="0" y="427348"/>
                  </a:lnTo>
                  <a:lnTo>
                    <a:pt x="329765" y="262466"/>
                  </a:lnTo>
                  <a:lnTo>
                    <a:pt x="0" y="97584"/>
                  </a:lnTo>
                  <a:close/>
                </a:path>
              </a:pathLst>
            </a:custGeom>
            <a:grpFill/>
            <a:ln w="9525">
              <a:noFill/>
            </a:ln>
          </p:spPr>
          <p:txBody>
            <a:bodyPr wrap="square" lIns="360000" tIns="45720" rIns="91440" bIns="45720" anchor="ctr"/>
            <a:lstStyle/>
            <a:p>
              <a:pPr lvl="0" indent="0" algn="ctr"/>
              <a:r>
                <a:rPr lang="zh-CN" altLang="en-US" sz="2400" b="1" dirty="0">
                  <a:solidFill>
                    <a:schemeClr val="bg2"/>
                  </a:solidFill>
                  <a:latin typeface="华文中宋" panose="02010600040101010101" pitchFamily="2" charset="-122"/>
                  <a:ea typeface="华文中宋" panose="02010600040101010101" pitchFamily="2" charset="-122"/>
                  <a:sym typeface="Arial" panose="020B0604020202020204" pitchFamily="34" charset="0"/>
                </a:rPr>
                <a:t>后 期 管 理</a:t>
              </a:r>
            </a:p>
          </p:txBody>
        </p:sp>
      </p:grpSp>
    </p:spTree>
  </p:cSld>
  <p:clrMapOvr>
    <a:masterClrMapping/>
  </p:clrMapOvr>
  <p:transition>
    <p:pull/>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内容占位符 1"/>
          <p:cNvSpPr>
            <a:spLocks noGrp="1"/>
          </p:cNvSpPr>
          <p:nvPr>
            <p:ph idx="4294967295"/>
          </p:nvPr>
        </p:nvSpPr>
        <p:spPr>
          <a:xfrm>
            <a:off x="1023935" y="1790030"/>
            <a:ext cx="6857524" cy="2805113"/>
          </a:xfrm>
          <a:prstGeom prst="rect">
            <a:avLst/>
          </a:prstGeom>
          <a:noFill/>
          <a:ln w="9525">
            <a:noFill/>
          </a:ln>
        </p:spPr>
        <p:txBody>
          <a:bodyPr anchor="t"/>
          <a:lstStyle/>
          <a:p>
            <a:pPr indent="-254000">
              <a:buNone/>
            </a:pPr>
            <a:endParaRPr lang="zh-CN" altLang="en-US" b="1" dirty="0">
              <a:solidFill>
                <a:srgbClr val="052E65"/>
              </a:solidFill>
              <a:latin typeface="黑体" panose="02010609060101010101" pitchFamily="49" charset="-122"/>
              <a:ea typeface="华文仿宋" panose="02010600040101010101" pitchFamily="2" charset="-122"/>
              <a:sym typeface="黑体" panose="02010609060101010101" pitchFamily="49" charset="-122"/>
            </a:endParaRPr>
          </a:p>
          <a:p>
            <a:pPr marL="571500" lvl="1" indent="-342900">
              <a:lnSpc>
                <a:spcPct val="150000"/>
              </a:lnSpc>
              <a:buClr>
                <a:srgbClr val="002060"/>
              </a:buClr>
              <a:buFont typeface="Wingdings" panose="05000000000000000000" pitchFamily="2" charset="2"/>
              <a:buChar char="u"/>
            </a:pPr>
            <a:r>
              <a:rPr lang="zh-CN" altLang="zh-CN" sz="1800" b="1" dirty="0">
                <a:solidFill>
                  <a:srgbClr val="052E65"/>
                </a:solidFill>
                <a:latin typeface="仿宋" panose="02010609060101010101" pitchFamily="49" charset="-122"/>
                <a:ea typeface="仿宋" panose="02010609060101010101" pitchFamily="49" charset="-122"/>
                <a:sym typeface="华文仿宋" panose="02010600040101010101" pitchFamily="2" charset="-122"/>
              </a:rPr>
              <a:t>《中国博士后科学基金资助规定》</a:t>
            </a:r>
          </a:p>
          <a:p>
            <a:pPr marL="571500" lvl="1" indent="-342900">
              <a:lnSpc>
                <a:spcPct val="150000"/>
              </a:lnSpc>
              <a:buClr>
                <a:srgbClr val="002060"/>
              </a:buClr>
              <a:buFont typeface="Wingdings" panose="05000000000000000000" pitchFamily="2" charset="2"/>
              <a:buChar char="u"/>
            </a:pPr>
            <a:r>
              <a:rPr lang="zh-CN" altLang="zh-CN" sz="1800" b="1" dirty="0">
                <a:solidFill>
                  <a:srgbClr val="052E65"/>
                </a:solidFill>
                <a:latin typeface="仿宋" panose="02010609060101010101" pitchFamily="49" charset="-122"/>
                <a:ea typeface="仿宋" panose="02010609060101010101" pitchFamily="49" charset="-122"/>
                <a:sym typeface="华文仿宋" panose="02010600040101010101" pitchFamily="2" charset="-122"/>
              </a:rPr>
              <a:t>《中国博士后科学基金面上资助实施办法》</a:t>
            </a:r>
          </a:p>
          <a:p>
            <a:pPr marL="571500" lvl="1" indent="-342900">
              <a:lnSpc>
                <a:spcPct val="150000"/>
              </a:lnSpc>
              <a:buClr>
                <a:srgbClr val="002060"/>
              </a:buClr>
              <a:buFont typeface="Wingdings" panose="05000000000000000000" pitchFamily="2" charset="2"/>
              <a:buChar char="u"/>
            </a:pPr>
            <a:r>
              <a:rPr lang="zh-CN" altLang="zh-CN" sz="1800" b="1" dirty="0">
                <a:solidFill>
                  <a:srgbClr val="052E65"/>
                </a:solidFill>
                <a:latin typeface="仿宋" panose="02010609060101010101" pitchFamily="49" charset="-122"/>
                <a:ea typeface="仿宋" panose="02010609060101010101" pitchFamily="49" charset="-122"/>
                <a:sym typeface="华文仿宋" panose="02010600040101010101" pitchFamily="2" charset="-122"/>
              </a:rPr>
              <a:t>《中国博士后科学基金特别资助实施办法》</a:t>
            </a:r>
          </a:p>
          <a:p>
            <a:pPr marL="571500" lvl="1" indent="-342900">
              <a:lnSpc>
                <a:spcPct val="150000"/>
              </a:lnSpc>
              <a:buClr>
                <a:srgbClr val="002060"/>
              </a:buClr>
              <a:buFont typeface="Wingdings" panose="05000000000000000000" pitchFamily="2" charset="2"/>
              <a:buChar char="u"/>
            </a:pPr>
            <a:r>
              <a:rPr lang="zh-CN" altLang="zh-CN" sz="1800" b="1" dirty="0">
                <a:solidFill>
                  <a:srgbClr val="052E65"/>
                </a:solidFill>
                <a:latin typeface="仿宋" panose="02010609060101010101" pitchFamily="49" charset="-122"/>
                <a:ea typeface="仿宋" panose="02010609060101010101" pitchFamily="49" charset="-122"/>
                <a:sym typeface="华文仿宋" panose="02010600040101010101" pitchFamily="2" charset="-122"/>
              </a:rPr>
              <a:t>《中国博士后科学基金</a:t>
            </a:r>
            <a:r>
              <a:rPr lang="zh-CN" altLang="en-US" sz="1800" b="1" dirty="0">
                <a:solidFill>
                  <a:srgbClr val="052E65"/>
                </a:solidFill>
                <a:latin typeface="仿宋" panose="02010609060101010101" pitchFamily="49" charset="-122"/>
                <a:ea typeface="仿宋" panose="02010609060101010101" pitchFamily="49" charset="-122"/>
                <a:sym typeface="华文仿宋" panose="02010600040101010101" pitchFamily="2" charset="-122"/>
              </a:rPr>
              <a:t>资助</a:t>
            </a:r>
            <a:r>
              <a:rPr lang="zh-CN" altLang="zh-CN" sz="1800" b="1" dirty="0">
                <a:solidFill>
                  <a:srgbClr val="052E65"/>
                </a:solidFill>
                <a:latin typeface="仿宋" panose="02010609060101010101" pitchFamily="49" charset="-122"/>
                <a:ea typeface="仿宋" panose="02010609060101010101" pitchFamily="49" charset="-122"/>
                <a:sym typeface="华文仿宋" panose="02010600040101010101" pitchFamily="2" charset="-122"/>
              </a:rPr>
              <a:t>指南》</a:t>
            </a:r>
            <a:r>
              <a:rPr lang="zh-CN" altLang="zh-CN" sz="1800" b="1" dirty="0">
                <a:solidFill>
                  <a:srgbClr val="FF0000"/>
                </a:solidFill>
                <a:latin typeface="仿宋" panose="02010609060101010101" pitchFamily="49" charset="-122"/>
                <a:ea typeface="仿宋" panose="02010609060101010101" pitchFamily="49" charset="-122"/>
                <a:sym typeface="华文仿宋" panose="02010600040101010101" pitchFamily="2" charset="-122"/>
              </a:rPr>
              <a:t>（注意：每年的变动以脚注形式标出）</a:t>
            </a:r>
          </a:p>
          <a:p>
            <a:pPr indent="-254000">
              <a:buNone/>
            </a:pPr>
            <a:endParaRPr lang="zh-CN" altLang="zh-CN" sz="1350" b="1" dirty="0">
              <a:solidFill>
                <a:srgbClr val="FF0000"/>
              </a:solidFill>
              <a:latin typeface="仿宋" panose="02010609060101010101" pitchFamily="49" charset="-122"/>
              <a:ea typeface="仿宋" panose="02010609060101010101" pitchFamily="49" charset="-122"/>
              <a:sym typeface="华文仿宋" panose="02010600040101010101" pitchFamily="2" charset="-122"/>
            </a:endParaRPr>
          </a:p>
        </p:txBody>
      </p:sp>
      <p:sp>
        <p:nvSpPr>
          <p:cNvPr id="4" name="Rectangle 3"/>
          <p:cNvSpPr>
            <a:spLocks noGrp="1" noChangeArrowheads="1"/>
          </p:cNvSpPr>
          <p:nvPr/>
        </p:nvSpPr>
        <p:spPr bwMode="auto">
          <a:xfrm>
            <a:off x="0" y="1412860"/>
            <a:ext cx="7202488" cy="576263"/>
          </a:xfrm>
          <a:prstGeom prst="rect">
            <a:avLst/>
          </a:prstGeom>
          <a:noFill/>
          <a:ln>
            <a:noFill/>
          </a:ln>
        </p:spPr>
        <p:txBody>
          <a:bodyPr/>
          <a:lstStyle>
            <a:lvl1pPr marL="109855" indent="-109855">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fontAlgn="base">
              <a:spcBef>
                <a:spcPts val="400"/>
              </a:spcBef>
              <a:spcAft>
                <a:spcPct val="0"/>
              </a:spcAft>
              <a:buClr>
                <a:schemeClr val="accent1"/>
              </a:buClr>
              <a:buSzPct val="68000"/>
              <a:defRPr/>
            </a:pPr>
            <a:r>
              <a:rPr lang="zh-CN" altLang="en-US" sz="2800" b="1" dirty="0" smtClean="0">
                <a:solidFill>
                  <a:srgbClr val="052E65"/>
                </a:solidFill>
                <a:latin typeface="+mj-ea"/>
                <a:ea typeface="+mj-ea"/>
                <a:sym typeface="华文中宋" panose="02010600040101010101" pitchFamily="2" charset="-122"/>
              </a:rPr>
              <a:t>（一）规章制度</a:t>
            </a:r>
            <a:endParaRPr lang="zh-CN" altLang="en-US" sz="2400" dirty="0">
              <a:ea typeface="黑体" panose="02010609060101010101" pitchFamily="49" charset="-122"/>
              <a:sym typeface="Lucida Sans Unicode" panose="020B0602030504020204" pitchFamily="34" charset="0"/>
            </a:endParaRPr>
          </a:p>
        </p:txBody>
      </p:sp>
    </p:spTree>
  </p:cSld>
  <p:clrMapOvr>
    <a:masterClrMapping/>
  </p:clrMapOvr>
  <p:transition>
    <p:pull/>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3"/>
          <p:cNvSpPr>
            <a:spLocks noGrp="1"/>
          </p:cNvSpPr>
          <p:nvPr/>
        </p:nvSpPr>
        <p:spPr>
          <a:xfrm>
            <a:off x="935990" y="1582420"/>
            <a:ext cx="7272655" cy="389255"/>
          </a:xfrm>
          <a:prstGeom prst="rect">
            <a:avLst/>
          </a:prstGeom>
          <a:noFill/>
          <a:ln w="9525">
            <a:noFill/>
          </a:ln>
        </p:spPr>
        <p:txBody>
          <a:bodyPr anchor="t"/>
          <a:lstStyle/>
          <a:p>
            <a:pPr marL="109855" lvl="0" indent="-109855" algn="ctr">
              <a:spcBef>
                <a:spcPts val="400"/>
              </a:spcBef>
              <a:buClr>
                <a:schemeClr val="accent1"/>
              </a:buClr>
              <a:buSzPct val="68000"/>
              <a:buFont typeface="Wingdings 3" panose="05040102010807070707" pitchFamily="18" charset="2"/>
              <a:buNone/>
            </a:pPr>
            <a:r>
              <a:rPr lang="en-US" altLang="zh-CN" b="1" dirty="0">
                <a:solidFill>
                  <a:srgbClr val="052E65"/>
                </a:solidFill>
                <a:latin typeface="宋体" panose="02010600030101010101" pitchFamily="2" charset="-122"/>
                <a:cs typeface="+mn-cs"/>
                <a:sym typeface="华文中宋" panose="02010600040101010101" pitchFamily="2" charset="-122"/>
              </a:rPr>
              <a:t>2017</a:t>
            </a:r>
            <a:r>
              <a:rPr lang="zh-CN" altLang="zh-CN" b="1" dirty="0">
                <a:solidFill>
                  <a:srgbClr val="052E65"/>
                </a:solidFill>
                <a:latin typeface="宋体" panose="02010600030101010101" pitchFamily="2" charset="-122"/>
                <a:cs typeface="+mn-cs"/>
                <a:sym typeface="华文中宋" panose="02010600040101010101" pitchFamily="2" charset="-122"/>
              </a:rPr>
              <a:t>年资助工作时间安排</a:t>
            </a:r>
          </a:p>
        </p:txBody>
      </p:sp>
      <p:graphicFrame>
        <p:nvGraphicFramePr>
          <p:cNvPr id="5" name="表格 4"/>
          <p:cNvGraphicFramePr>
            <a:graphicFrameLocks noGrp="1"/>
          </p:cNvGraphicFramePr>
          <p:nvPr/>
        </p:nvGraphicFramePr>
        <p:xfrm>
          <a:off x="251460" y="2059940"/>
          <a:ext cx="8640445" cy="4239260"/>
        </p:xfrm>
        <a:graphic>
          <a:graphicData uri="http://schemas.openxmlformats.org/drawingml/2006/table">
            <a:tbl>
              <a:tblPr>
                <a:effectLst/>
                <a:tableStyleId>{5940675A-B579-460E-94D1-54222C63F5DA}</a:tableStyleId>
              </a:tblPr>
              <a:tblGrid>
                <a:gridCol w="1843405"/>
                <a:gridCol w="1617980"/>
                <a:gridCol w="1645285"/>
                <a:gridCol w="1316355"/>
                <a:gridCol w="1155700"/>
                <a:gridCol w="1061720"/>
              </a:tblGrid>
              <a:tr h="955040">
                <a:tc>
                  <a:txBody>
                    <a:bodyPr/>
                    <a:lstStyle/>
                    <a:p>
                      <a:pPr marL="0" marR="0" algn="ctr">
                        <a:lnSpc>
                          <a:spcPct val="100000"/>
                        </a:lnSpc>
                        <a:spcBef>
                          <a:spcPts val="0"/>
                        </a:spcBef>
                      </a:pPr>
                      <a:r>
                        <a:rPr lang="en-US" altLang="zh-CN" sz="1600" b="0">
                          <a:solidFill>
                            <a:srgbClr val="000000"/>
                          </a:solidFill>
                          <a:highlight>
                            <a:srgbClr val="FCE4D6"/>
                          </a:highlight>
                          <a:latin typeface="华文中宋" panose="02010600040101010101" pitchFamily="2" charset="-122"/>
                          <a:ea typeface="华文中宋" panose="02010600040101010101" pitchFamily="2" charset="-122"/>
                          <a:cs typeface="华文中宋" panose="02010600040101010101" pitchFamily="2" charset="-122"/>
                        </a:rPr>
                        <a:t>            时间</a:t>
                      </a:r>
                    </a:p>
                    <a:p>
                      <a:pPr marL="0" marR="0" algn="ctr">
                        <a:lnSpc>
                          <a:spcPct val="100000"/>
                        </a:lnSpc>
                        <a:spcBef>
                          <a:spcPts val="0"/>
                        </a:spcBef>
                      </a:pPr>
                      <a:endParaRPr lang="en-US" altLang="zh-CN" sz="1600" b="0">
                        <a:solidFill>
                          <a:srgbClr val="000000"/>
                        </a:solidFill>
                        <a:highlight>
                          <a:srgbClr val="FCE4D6"/>
                        </a:highlight>
                        <a:latin typeface="华文中宋" panose="02010600040101010101" pitchFamily="2" charset="-122"/>
                        <a:ea typeface="华文中宋" panose="02010600040101010101" pitchFamily="2" charset="-122"/>
                        <a:cs typeface="华文中宋" panose="02010600040101010101" pitchFamily="2" charset="-122"/>
                      </a:endParaRPr>
                    </a:p>
                    <a:p>
                      <a:pPr marL="0" marR="0" algn="ctr">
                        <a:lnSpc>
                          <a:spcPct val="100000"/>
                        </a:lnSpc>
                        <a:spcBef>
                          <a:spcPts val="0"/>
                        </a:spcBef>
                      </a:pPr>
                      <a:r>
                        <a:rPr lang="en-US" altLang="zh-CN" sz="1600" b="0">
                          <a:solidFill>
                            <a:srgbClr val="000000"/>
                          </a:solidFill>
                          <a:highlight>
                            <a:srgbClr val="FCE4D6"/>
                          </a:highlight>
                          <a:latin typeface="华文中宋" panose="02010600040101010101" pitchFamily="2" charset="-122"/>
                          <a:ea typeface="华文中宋" panose="02010600040101010101" pitchFamily="2" charset="-122"/>
                          <a:cs typeface="华文中宋" panose="02010600040101010101" pitchFamily="2" charset="-122"/>
                        </a:rPr>
                        <a:t>批次</a:t>
                      </a:r>
                    </a:p>
                  </a:txBody>
                  <a:tcPr marL="68580" marR="685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lumMod val="20000"/>
                        <a:lumOff val="80000"/>
                      </a:srgbClr>
                    </a:solidFill>
                  </a:tcPr>
                </a:tc>
                <a:tc>
                  <a:txBody>
                    <a:bodyPr/>
                    <a:lstStyle/>
                    <a:p>
                      <a:pPr marL="0" marR="0" algn="ctr">
                        <a:spcBef>
                          <a:spcPts val="0"/>
                        </a:spcBef>
                      </a:pPr>
                      <a:r>
                        <a:rPr lang="en-US" altLang="zh-CN" sz="1600" b="0">
                          <a:solidFill>
                            <a:srgbClr val="000000"/>
                          </a:solidFill>
                          <a:highlight>
                            <a:srgbClr val="FCE4D6"/>
                          </a:highlight>
                          <a:latin typeface="华文中宋" panose="02010600040101010101" pitchFamily="2" charset="-122"/>
                          <a:ea typeface="华文中宋" panose="02010600040101010101" pitchFamily="2" charset="-122"/>
                          <a:cs typeface="华文中宋" panose="02010600040101010101" pitchFamily="2" charset="-122"/>
                        </a:rPr>
                        <a:t>博士后申请截止时间</a:t>
                      </a:r>
                    </a:p>
                  </a:txBody>
                  <a:tcPr marL="68580" marR="685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lumMod val="20000"/>
                        <a:lumOff val="80000"/>
                      </a:srgbClr>
                    </a:solidFill>
                  </a:tcPr>
                </a:tc>
                <a:tc>
                  <a:txBody>
                    <a:bodyPr/>
                    <a:lstStyle/>
                    <a:p>
                      <a:pPr marL="0" marR="0" algn="ctr">
                        <a:spcBef>
                          <a:spcPts val="0"/>
                        </a:spcBef>
                      </a:pPr>
                      <a:r>
                        <a:rPr lang="en-US" altLang="zh-CN" sz="1600" b="0">
                          <a:solidFill>
                            <a:srgbClr val="000000"/>
                          </a:solidFill>
                          <a:highlight>
                            <a:srgbClr val="FCE4D6"/>
                          </a:highlight>
                          <a:latin typeface="华文中宋" panose="02010600040101010101" pitchFamily="2" charset="-122"/>
                          <a:ea typeface="华文中宋" panose="02010600040101010101" pitchFamily="2" charset="-122"/>
                          <a:cs typeface="华文中宋" panose="02010600040101010101" pitchFamily="2" charset="-122"/>
                        </a:rPr>
                        <a:t>设站单位或省（市、区）、部门审核截止时间</a:t>
                      </a:r>
                    </a:p>
                  </a:txBody>
                  <a:tcPr marL="68580" marR="685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lumMod val="20000"/>
                        <a:lumOff val="80000"/>
                      </a:srgbClr>
                    </a:solidFill>
                  </a:tcPr>
                </a:tc>
                <a:tc>
                  <a:txBody>
                    <a:bodyPr/>
                    <a:lstStyle/>
                    <a:p>
                      <a:pPr marL="0" marR="0" algn="ctr">
                        <a:spcBef>
                          <a:spcPts val="0"/>
                        </a:spcBef>
                      </a:pPr>
                      <a:r>
                        <a:rPr lang="en-US" altLang="zh-CN" sz="1600" b="0">
                          <a:solidFill>
                            <a:srgbClr val="000000"/>
                          </a:solidFill>
                          <a:highlight>
                            <a:srgbClr val="FCE4D6"/>
                          </a:highlight>
                          <a:latin typeface="华文中宋" panose="02010600040101010101" pitchFamily="2" charset="-122"/>
                          <a:ea typeface="华文中宋" panose="02010600040101010101" pitchFamily="2" charset="-122"/>
                          <a:cs typeface="华文中宋" panose="02010600040101010101" pitchFamily="2" charset="-122"/>
                        </a:rPr>
                        <a:t>专家评审截止时间</a:t>
                      </a:r>
                    </a:p>
                  </a:txBody>
                  <a:tcPr marL="68580" marR="685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lumMod val="20000"/>
                        <a:lumOff val="80000"/>
                      </a:srgbClr>
                    </a:solidFill>
                  </a:tcPr>
                </a:tc>
                <a:tc>
                  <a:txBody>
                    <a:bodyPr/>
                    <a:lstStyle/>
                    <a:p>
                      <a:pPr marL="0" marR="0" algn="ctr">
                        <a:spcBef>
                          <a:spcPts val="0"/>
                        </a:spcBef>
                      </a:pPr>
                      <a:r>
                        <a:rPr lang="en-US" altLang="zh-CN" sz="1600" b="0">
                          <a:solidFill>
                            <a:srgbClr val="000000"/>
                          </a:solidFill>
                          <a:highlight>
                            <a:srgbClr val="FCE4D6"/>
                          </a:highlight>
                          <a:latin typeface="华文中宋" panose="02010600040101010101" pitchFamily="2" charset="-122"/>
                          <a:ea typeface="华文中宋" panose="02010600040101010101" pitchFamily="2" charset="-122"/>
                          <a:cs typeface="华文中宋" panose="02010600040101010101" pitchFamily="2" charset="-122"/>
                        </a:rPr>
                        <a:t>公示时间</a:t>
                      </a:r>
                    </a:p>
                  </a:txBody>
                  <a:tcPr marL="68580" marR="685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lumMod val="20000"/>
                        <a:lumOff val="80000"/>
                      </a:srgbClr>
                    </a:solidFill>
                  </a:tcPr>
                </a:tc>
                <a:tc>
                  <a:txBody>
                    <a:bodyPr/>
                    <a:lstStyle/>
                    <a:p>
                      <a:pPr marL="0" marR="0" algn="ctr">
                        <a:spcBef>
                          <a:spcPts val="0"/>
                        </a:spcBef>
                      </a:pPr>
                      <a:r>
                        <a:rPr lang="en-US" altLang="zh-CN" sz="1600" b="0">
                          <a:solidFill>
                            <a:srgbClr val="000000"/>
                          </a:solidFill>
                          <a:highlight>
                            <a:srgbClr val="FCE4D6"/>
                          </a:highlight>
                          <a:latin typeface="华文中宋" panose="02010600040101010101" pitchFamily="2" charset="-122"/>
                          <a:ea typeface="华文中宋" panose="02010600040101010101" pitchFamily="2" charset="-122"/>
                          <a:cs typeface="华文中宋" panose="02010600040101010101" pitchFamily="2" charset="-122"/>
                        </a:rPr>
                        <a:t>出版社</a:t>
                      </a:r>
                    </a:p>
                    <a:p>
                      <a:pPr marL="0" marR="0" algn="ctr">
                        <a:spcBef>
                          <a:spcPts val="0"/>
                        </a:spcBef>
                      </a:pPr>
                      <a:r>
                        <a:rPr lang="en-US" altLang="zh-CN" sz="1600" b="0">
                          <a:solidFill>
                            <a:srgbClr val="000000"/>
                          </a:solidFill>
                          <a:highlight>
                            <a:srgbClr val="FCE4D6"/>
                          </a:highlight>
                          <a:latin typeface="华文中宋" panose="02010600040101010101" pitchFamily="2" charset="-122"/>
                          <a:ea typeface="华文中宋" panose="02010600040101010101" pitchFamily="2" charset="-122"/>
                          <a:cs typeface="华文中宋" panose="02010600040101010101" pitchFamily="2" charset="-122"/>
                        </a:rPr>
                        <a:t>选题论证</a:t>
                      </a:r>
                    </a:p>
                  </a:txBody>
                  <a:tcPr marL="68580" marR="685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lumMod val="20000"/>
                        <a:lumOff val="80000"/>
                      </a:srgbClr>
                    </a:solidFill>
                  </a:tcPr>
                </a:tc>
              </a:tr>
              <a:tr h="546735">
                <a:tc>
                  <a:txBody>
                    <a:bodyPr/>
                    <a:lstStyle/>
                    <a:p>
                      <a:pPr marL="0" marR="0" algn="ctr">
                        <a:lnSpc>
                          <a:spcPct val="100000"/>
                        </a:lnSpc>
                        <a:spcBef>
                          <a:spcPts val="0"/>
                        </a:spcBef>
                      </a:pPr>
                      <a:r>
                        <a:rPr lang="en-US" altLang="zh-CN" sz="1600" b="0">
                          <a:solidFill>
                            <a:srgbClr val="000000"/>
                          </a:solidFill>
                          <a:highlight>
                            <a:srgbClr val="FCE4D6"/>
                          </a:highlight>
                          <a:latin typeface="华文中宋" panose="02010600040101010101" pitchFamily="2" charset="-122"/>
                          <a:ea typeface="华文中宋" panose="02010600040101010101" pitchFamily="2" charset="-122"/>
                          <a:cs typeface="华文中宋" panose="02010600040101010101" pitchFamily="2" charset="-122"/>
                        </a:rPr>
                        <a:t>第61批面上资助</a:t>
                      </a:r>
                    </a:p>
                  </a:txBody>
                  <a:tcPr marL="68580" marR="685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lumMod val="20000"/>
                        <a:lumOff val="80000"/>
                      </a:srgbClr>
                    </a:solidFill>
                  </a:tcPr>
                </a:tc>
                <a:tc>
                  <a:txBody>
                    <a:bodyPr/>
                    <a:lstStyle/>
                    <a:p>
                      <a:pPr marL="0" marR="0" algn="ctr">
                        <a:lnSpc>
                          <a:spcPct val="100000"/>
                        </a:lnSpc>
                        <a:spcBef>
                          <a:spcPts val="0"/>
                        </a:spcBef>
                      </a:pPr>
                      <a:r>
                        <a:rPr lang="en-US" altLang="zh-CN" sz="1600" b="0">
                          <a:solidFill>
                            <a:srgbClr val="000000"/>
                          </a:solidFill>
                          <a:highlight>
                            <a:srgbClr val="FCE4D6"/>
                          </a:highlight>
                          <a:latin typeface="华文中宋" panose="02010600040101010101" pitchFamily="2" charset="-122"/>
                          <a:ea typeface="华文中宋" panose="02010600040101010101" pitchFamily="2" charset="-122"/>
                          <a:cs typeface="华文中宋" panose="02010600040101010101" pitchFamily="2" charset="-122"/>
                        </a:rPr>
                        <a:t>2月28日</a:t>
                      </a:r>
                    </a:p>
                  </a:txBody>
                  <a:tcPr marL="68580" marR="685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lumMod val="20000"/>
                        <a:lumOff val="80000"/>
                      </a:srgbClr>
                    </a:solidFill>
                  </a:tcPr>
                </a:tc>
                <a:tc>
                  <a:txBody>
                    <a:bodyPr/>
                    <a:lstStyle/>
                    <a:p>
                      <a:pPr marL="0" marR="0" algn="ctr">
                        <a:lnSpc>
                          <a:spcPct val="100000"/>
                        </a:lnSpc>
                        <a:spcBef>
                          <a:spcPts val="0"/>
                        </a:spcBef>
                      </a:pPr>
                      <a:r>
                        <a:rPr lang="en-US" altLang="zh-CN" sz="1600" b="0">
                          <a:solidFill>
                            <a:srgbClr val="000000"/>
                          </a:solidFill>
                          <a:highlight>
                            <a:srgbClr val="FCE4D6"/>
                          </a:highlight>
                          <a:latin typeface="华文中宋" panose="02010600040101010101" pitchFamily="2" charset="-122"/>
                          <a:ea typeface="华文中宋" panose="02010600040101010101" pitchFamily="2" charset="-122"/>
                          <a:cs typeface="华文中宋" panose="02010600040101010101" pitchFamily="2" charset="-122"/>
                        </a:rPr>
                        <a:t>2月28日</a:t>
                      </a:r>
                    </a:p>
                  </a:txBody>
                  <a:tcPr marL="68580" marR="685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lumMod val="20000"/>
                        <a:lumOff val="80000"/>
                      </a:srgbClr>
                    </a:solidFill>
                  </a:tcPr>
                </a:tc>
                <a:tc>
                  <a:txBody>
                    <a:bodyPr/>
                    <a:lstStyle/>
                    <a:p>
                      <a:pPr marL="0" marR="0" algn="ctr">
                        <a:lnSpc>
                          <a:spcPct val="100000"/>
                        </a:lnSpc>
                        <a:spcBef>
                          <a:spcPts val="0"/>
                        </a:spcBef>
                      </a:pPr>
                      <a:r>
                        <a:rPr lang="en-US" altLang="zh-CN" sz="1600" b="0">
                          <a:solidFill>
                            <a:srgbClr val="000000"/>
                          </a:solidFill>
                          <a:highlight>
                            <a:srgbClr val="FCE4D6"/>
                          </a:highlight>
                          <a:latin typeface="华文中宋" panose="02010600040101010101" pitchFamily="2" charset="-122"/>
                          <a:ea typeface="华文中宋" panose="02010600040101010101" pitchFamily="2" charset="-122"/>
                          <a:cs typeface="华文中宋" panose="02010600040101010101" pitchFamily="2" charset="-122"/>
                        </a:rPr>
                        <a:t>4月12日</a:t>
                      </a:r>
                    </a:p>
                  </a:txBody>
                  <a:tcPr marL="68580" marR="685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lumMod val="20000"/>
                        <a:lumOff val="80000"/>
                      </a:srgbClr>
                    </a:solidFill>
                  </a:tcPr>
                </a:tc>
                <a:tc>
                  <a:txBody>
                    <a:bodyPr/>
                    <a:lstStyle/>
                    <a:p>
                      <a:pPr marL="0" marR="0" algn="ctr">
                        <a:lnSpc>
                          <a:spcPct val="100000"/>
                        </a:lnSpc>
                        <a:spcBef>
                          <a:spcPts val="0"/>
                        </a:spcBef>
                      </a:pPr>
                      <a:r>
                        <a:rPr lang="en-US" altLang="zh-CN" sz="1600" b="0">
                          <a:solidFill>
                            <a:srgbClr val="000000"/>
                          </a:solidFill>
                          <a:highlight>
                            <a:srgbClr val="FCE4D6"/>
                          </a:highlight>
                          <a:latin typeface="华文中宋" panose="02010600040101010101" pitchFamily="2" charset="-122"/>
                          <a:ea typeface="华文中宋" panose="02010600040101010101" pitchFamily="2" charset="-122"/>
                          <a:cs typeface="华文中宋" panose="02010600040101010101" pitchFamily="2" charset="-122"/>
                        </a:rPr>
                        <a:t>5月中旬</a:t>
                      </a:r>
                    </a:p>
                  </a:txBody>
                  <a:tcPr marL="68580" marR="685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lumMod val="20000"/>
                        <a:lumOff val="80000"/>
                      </a:srgbClr>
                    </a:solidFill>
                  </a:tcPr>
                </a:tc>
                <a:tc>
                  <a:txBody>
                    <a:bodyPr/>
                    <a:lstStyle/>
                    <a:p>
                      <a:pPr marL="0" marR="0" algn="ctr">
                        <a:lnSpc>
                          <a:spcPct val="100000"/>
                        </a:lnSpc>
                        <a:spcBef>
                          <a:spcPts val="0"/>
                        </a:spcBef>
                      </a:pPr>
                      <a:r>
                        <a:rPr lang="en-US" altLang="zh-CN" sz="1600" b="0">
                          <a:solidFill>
                            <a:srgbClr val="000000"/>
                          </a:solidFill>
                          <a:highlight>
                            <a:srgbClr val="FCE4D6"/>
                          </a:highlight>
                          <a:latin typeface="华文中宋" panose="02010600040101010101" pitchFamily="2" charset="-122"/>
                          <a:ea typeface="华文中宋" panose="02010600040101010101" pitchFamily="2" charset="-122"/>
                          <a:cs typeface="华文中宋" panose="02010600040101010101" pitchFamily="2" charset="-122"/>
                        </a:rPr>
                        <a:t>--</a:t>
                      </a:r>
                    </a:p>
                  </a:txBody>
                  <a:tcPr marL="68580" marR="685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lumMod val="20000"/>
                        <a:lumOff val="80000"/>
                      </a:srgbClr>
                    </a:solidFill>
                  </a:tcPr>
                </a:tc>
              </a:tr>
              <a:tr h="548005">
                <a:tc>
                  <a:txBody>
                    <a:bodyPr/>
                    <a:lstStyle/>
                    <a:p>
                      <a:pPr marL="0" marR="0" algn="ctr">
                        <a:lnSpc>
                          <a:spcPct val="100000"/>
                        </a:lnSpc>
                        <a:spcBef>
                          <a:spcPts val="0"/>
                        </a:spcBef>
                      </a:pPr>
                      <a:r>
                        <a:rPr lang="en-US" altLang="zh-CN" sz="1600" b="0">
                          <a:solidFill>
                            <a:srgbClr val="000000"/>
                          </a:solidFill>
                          <a:highlight>
                            <a:srgbClr val="FCE4D6"/>
                          </a:highlight>
                          <a:latin typeface="华文中宋" panose="02010600040101010101" pitchFamily="2" charset="-122"/>
                          <a:ea typeface="华文中宋" panose="02010600040101010101" pitchFamily="2" charset="-122"/>
                          <a:cs typeface="华文中宋" panose="02010600040101010101" pitchFamily="2" charset="-122"/>
                        </a:rPr>
                        <a:t>第62批面上资助</a:t>
                      </a:r>
                    </a:p>
                  </a:txBody>
                  <a:tcPr marL="68580" marR="685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lumMod val="20000"/>
                        <a:lumOff val="80000"/>
                      </a:srgbClr>
                    </a:solidFill>
                  </a:tcPr>
                </a:tc>
                <a:tc>
                  <a:txBody>
                    <a:bodyPr/>
                    <a:lstStyle/>
                    <a:p>
                      <a:pPr marL="0" marR="0" algn="ctr">
                        <a:lnSpc>
                          <a:spcPct val="100000"/>
                        </a:lnSpc>
                        <a:spcBef>
                          <a:spcPts val="0"/>
                        </a:spcBef>
                      </a:pPr>
                      <a:r>
                        <a:rPr lang="en-US" altLang="zh-CN" sz="1600" b="0">
                          <a:solidFill>
                            <a:srgbClr val="000000"/>
                          </a:solidFill>
                          <a:highlight>
                            <a:srgbClr val="FCE4D6"/>
                          </a:highlight>
                          <a:latin typeface="华文中宋" panose="02010600040101010101" pitchFamily="2" charset="-122"/>
                          <a:ea typeface="华文中宋" panose="02010600040101010101" pitchFamily="2" charset="-122"/>
                          <a:cs typeface="华文中宋" panose="02010600040101010101" pitchFamily="2" charset="-122"/>
                        </a:rPr>
                        <a:t>9月8日</a:t>
                      </a:r>
                    </a:p>
                  </a:txBody>
                  <a:tcPr marL="68580" marR="685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lumMod val="20000"/>
                        <a:lumOff val="80000"/>
                      </a:srgbClr>
                    </a:solidFill>
                  </a:tcPr>
                </a:tc>
                <a:tc>
                  <a:txBody>
                    <a:bodyPr/>
                    <a:lstStyle/>
                    <a:p>
                      <a:pPr marL="0" marR="0" algn="ctr">
                        <a:lnSpc>
                          <a:spcPct val="100000"/>
                        </a:lnSpc>
                        <a:spcBef>
                          <a:spcPts val="0"/>
                        </a:spcBef>
                      </a:pPr>
                      <a:r>
                        <a:rPr lang="en-US" altLang="zh-CN" sz="1600" b="0">
                          <a:solidFill>
                            <a:srgbClr val="000000"/>
                          </a:solidFill>
                          <a:highlight>
                            <a:srgbClr val="FCE4D6"/>
                          </a:highlight>
                          <a:latin typeface="华文中宋" panose="02010600040101010101" pitchFamily="2" charset="-122"/>
                          <a:ea typeface="华文中宋" panose="02010600040101010101" pitchFamily="2" charset="-122"/>
                          <a:cs typeface="华文中宋" panose="02010600040101010101" pitchFamily="2" charset="-122"/>
                        </a:rPr>
                        <a:t>9月8日</a:t>
                      </a:r>
                    </a:p>
                  </a:txBody>
                  <a:tcPr marL="68580" marR="685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lumMod val="20000"/>
                        <a:lumOff val="80000"/>
                      </a:srgbClr>
                    </a:solidFill>
                  </a:tcPr>
                </a:tc>
                <a:tc>
                  <a:txBody>
                    <a:bodyPr/>
                    <a:lstStyle/>
                    <a:p>
                      <a:pPr marL="0" marR="0" algn="ctr">
                        <a:lnSpc>
                          <a:spcPct val="100000"/>
                        </a:lnSpc>
                        <a:spcBef>
                          <a:spcPts val="0"/>
                        </a:spcBef>
                      </a:pPr>
                      <a:r>
                        <a:rPr lang="en-US" altLang="zh-CN" sz="1600" b="0">
                          <a:solidFill>
                            <a:srgbClr val="000000"/>
                          </a:solidFill>
                          <a:highlight>
                            <a:srgbClr val="FCE4D6"/>
                          </a:highlight>
                          <a:latin typeface="华文中宋" panose="02010600040101010101" pitchFamily="2" charset="-122"/>
                          <a:ea typeface="华文中宋" panose="02010600040101010101" pitchFamily="2" charset="-122"/>
                          <a:cs typeface="华文中宋" panose="02010600040101010101" pitchFamily="2" charset="-122"/>
                        </a:rPr>
                        <a:t>10月20日</a:t>
                      </a:r>
                    </a:p>
                  </a:txBody>
                  <a:tcPr marL="68580" marR="685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lumMod val="20000"/>
                        <a:lumOff val="80000"/>
                      </a:srgbClr>
                    </a:solidFill>
                  </a:tcPr>
                </a:tc>
                <a:tc>
                  <a:txBody>
                    <a:bodyPr/>
                    <a:lstStyle/>
                    <a:p>
                      <a:pPr marL="0" marR="0" algn="ctr">
                        <a:lnSpc>
                          <a:spcPct val="100000"/>
                        </a:lnSpc>
                        <a:spcBef>
                          <a:spcPts val="0"/>
                        </a:spcBef>
                      </a:pPr>
                      <a:r>
                        <a:rPr lang="en-US" altLang="zh-CN" sz="1600" b="0">
                          <a:solidFill>
                            <a:srgbClr val="000000"/>
                          </a:solidFill>
                          <a:highlight>
                            <a:srgbClr val="FCE4D6"/>
                          </a:highlight>
                          <a:latin typeface="华文中宋" panose="02010600040101010101" pitchFamily="2" charset="-122"/>
                          <a:ea typeface="华文中宋" panose="02010600040101010101" pitchFamily="2" charset="-122"/>
                          <a:cs typeface="华文中宋" panose="02010600040101010101" pitchFamily="2" charset="-122"/>
                        </a:rPr>
                        <a:t>10月下旬</a:t>
                      </a:r>
                    </a:p>
                  </a:txBody>
                  <a:tcPr marL="68580" marR="685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lumMod val="20000"/>
                        <a:lumOff val="80000"/>
                      </a:srgbClr>
                    </a:solidFill>
                  </a:tcPr>
                </a:tc>
                <a:tc>
                  <a:txBody>
                    <a:bodyPr/>
                    <a:lstStyle/>
                    <a:p>
                      <a:pPr marL="0" marR="0" algn="ctr">
                        <a:lnSpc>
                          <a:spcPct val="100000"/>
                        </a:lnSpc>
                        <a:spcBef>
                          <a:spcPts val="0"/>
                        </a:spcBef>
                      </a:pPr>
                      <a:r>
                        <a:rPr lang="en-US" altLang="zh-CN" sz="1600" b="0">
                          <a:solidFill>
                            <a:srgbClr val="000000"/>
                          </a:solidFill>
                          <a:highlight>
                            <a:srgbClr val="FCE4D6"/>
                          </a:highlight>
                          <a:latin typeface="华文中宋" panose="02010600040101010101" pitchFamily="2" charset="-122"/>
                          <a:ea typeface="华文中宋" panose="02010600040101010101" pitchFamily="2" charset="-122"/>
                          <a:cs typeface="华文中宋" panose="02010600040101010101" pitchFamily="2" charset="-122"/>
                        </a:rPr>
                        <a:t>--</a:t>
                      </a:r>
                    </a:p>
                  </a:txBody>
                  <a:tcPr marL="68580" marR="685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lumMod val="20000"/>
                        <a:lumOff val="80000"/>
                      </a:srgbClr>
                    </a:solidFill>
                  </a:tcPr>
                </a:tc>
              </a:tr>
              <a:tr h="546735">
                <a:tc>
                  <a:txBody>
                    <a:bodyPr/>
                    <a:lstStyle/>
                    <a:p>
                      <a:pPr marL="0" marR="0" algn="ctr">
                        <a:lnSpc>
                          <a:spcPct val="100000"/>
                        </a:lnSpc>
                        <a:spcBef>
                          <a:spcPts val="0"/>
                        </a:spcBef>
                      </a:pPr>
                      <a:r>
                        <a:rPr lang="en-US" altLang="zh-CN" sz="1600" b="0">
                          <a:solidFill>
                            <a:srgbClr val="000000"/>
                          </a:solidFill>
                          <a:highlight>
                            <a:srgbClr val="FCE4D6"/>
                          </a:highlight>
                          <a:latin typeface="华文中宋" panose="02010600040101010101" pitchFamily="2" charset="-122"/>
                          <a:ea typeface="华文中宋" panose="02010600040101010101" pitchFamily="2" charset="-122"/>
                          <a:cs typeface="华文中宋" panose="02010600040101010101" pitchFamily="2" charset="-122"/>
                        </a:rPr>
                        <a:t>第十批特别资助</a:t>
                      </a:r>
                    </a:p>
                  </a:txBody>
                  <a:tcPr marL="68580" marR="685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lumMod val="20000"/>
                        <a:lumOff val="80000"/>
                      </a:srgbClr>
                    </a:solidFill>
                  </a:tcPr>
                </a:tc>
                <a:tc>
                  <a:txBody>
                    <a:bodyPr/>
                    <a:lstStyle/>
                    <a:p>
                      <a:pPr marL="0" marR="0" algn="ctr">
                        <a:lnSpc>
                          <a:spcPct val="100000"/>
                        </a:lnSpc>
                        <a:spcBef>
                          <a:spcPts val="0"/>
                        </a:spcBef>
                      </a:pPr>
                      <a:r>
                        <a:rPr lang="en-US" altLang="zh-CN" sz="1600" b="0">
                          <a:solidFill>
                            <a:srgbClr val="000000"/>
                          </a:solidFill>
                          <a:highlight>
                            <a:srgbClr val="FCE4D6"/>
                          </a:highlight>
                          <a:latin typeface="华文中宋" panose="02010600040101010101" pitchFamily="2" charset="-122"/>
                          <a:ea typeface="华文中宋" panose="02010600040101010101" pitchFamily="2" charset="-122"/>
                          <a:cs typeface="华文中宋" panose="02010600040101010101" pitchFamily="2" charset="-122"/>
                        </a:rPr>
                        <a:t>3月10日</a:t>
                      </a:r>
                    </a:p>
                  </a:txBody>
                  <a:tcPr marL="68580" marR="685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lumMod val="20000"/>
                        <a:lumOff val="80000"/>
                      </a:srgbClr>
                    </a:solidFill>
                  </a:tcPr>
                </a:tc>
                <a:tc>
                  <a:txBody>
                    <a:bodyPr/>
                    <a:lstStyle/>
                    <a:p>
                      <a:pPr marL="0" marR="0" algn="ctr">
                        <a:lnSpc>
                          <a:spcPct val="100000"/>
                        </a:lnSpc>
                        <a:spcBef>
                          <a:spcPts val="0"/>
                        </a:spcBef>
                      </a:pPr>
                      <a:r>
                        <a:rPr lang="en-US" altLang="zh-CN" sz="1600" b="0">
                          <a:solidFill>
                            <a:srgbClr val="000000"/>
                          </a:solidFill>
                          <a:highlight>
                            <a:srgbClr val="FCE4D6"/>
                          </a:highlight>
                          <a:latin typeface="华文中宋" panose="02010600040101010101" pitchFamily="2" charset="-122"/>
                          <a:ea typeface="华文中宋" panose="02010600040101010101" pitchFamily="2" charset="-122"/>
                          <a:cs typeface="华文中宋" panose="02010600040101010101" pitchFamily="2" charset="-122"/>
                        </a:rPr>
                        <a:t>3月17日</a:t>
                      </a:r>
                    </a:p>
                  </a:txBody>
                  <a:tcPr marL="68580" marR="685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lumMod val="20000"/>
                        <a:lumOff val="80000"/>
                      </a:srgbClr>
                    </a:solidFill>
                  </a:tcPr>
                </a:tc>
                <a:tc>
                  <a:txBody>
                    <a:bodyPr/>
                    <a:lstStyle/>
                    <a:p>
                      <a:pPr marL="0" marR="0" algn="ctr">
                        <a:lnSpc>
                          <a:spcPct val="100000"/>
                        </a:lnSpc>
                        <a:spcBef>
                          <a:spcPts val="0"/>
                        </a:spcBef>
                      </a:pPr>
                      <a:r>
                        <a:rPr lang="en-US" altLang="zh-CN" sz="1600" b="0">
                          <a:solidFill>
                            <a:srgbClr val="000000"/>
                          </a:solidFill>
                          <a:highlight>
                            <a:srgbClr val="FCE4D6"/>
                          </a:highlight>
                          <a:latin typeface="华文中宋" panose="02010600040101010101" pitchFamily="2" charset="-122"/>
                          <a:ea typeface="华文中宋" panose="02010600040101010101" pitchFamily="2" charset="-122"/>
                          <a:cs typeface="华文中宋" panose="02010600040101010101" pitchFamily="2" charset="-122"/>
                        </a:rPr>
                        <a:t>4月24日</a:t>
                      </a:r>
                    </a:p>
                  </a:txBody>
                  <a:tcPr marL="68580" marR="685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lumMod val="20000"/>
                        <a:lumOff val="80000"/>
                      </a:srgbClr>
                    </a:solidFill>
                  </a:tcPr>
                </a:tc>
                <a:tc>
                  <a:txBody>
                    <a:bodyPr/>
                    <a:lstStyle/>
                    <a:p>
                      <a:pPr marL="0" marR="0" algn="ctr">
                        <a:lnSpc>
                          <a:spcPct val="100000"/>
                        </a:lnSpc>
                        <a:spcBef>
                          <a:spcPts val="0"/>
                        </a:spcBef>
                      </a:pPr>
                      <a:r>
                        <a:rPr lang="en-US" altLang="zh-CN" sz="1600" b="0">
                          <a:solidFill>
                            <a:srgbClr val="000000"/>
                          </a:solidFill>
                          <a:highlight>
                            <a:srgbClr val="FCE4D6"/>
                          </a:highlight>
                          <a:latin typeface="华文中宋" panose="02010600040101010101" pitchFamily="2" charset="-122"/>
                          <a:ea typeface="华文中宋" panose="02010600040101010101" pitchFamily="2" charset="-122"/>
                          <a:cs typeface="华文中宋" panose="02010600040101010101" pitchFamily="2" charset="-122"/>
                        </a:rPr>
                        <a:t>6月上旬</a:t>
                      </a:r>
                    </a:p>
                  </a:txBody>
                  <a:tcPr marL="68580" marR="685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lumMod val="20000"/>
                        <a:lumOff val="80000"/>
                      </a:srgbClr>
                    </a:solidFill>
                  </a:tcPr>
                </a:tc>
                <a:tc>
                  <a:txBody>
                    <a:bodyPr/>
                    <a:lstStyle/>
                    <a:p>
                      <a:pPr marL="0" marR="0" algn="ctr">
                        <a:lnSpc>
                          <a:spcPct val="100000"/>
                        </a:lnSpc>
                        <a:spcBef>
                          <a:spcPts val="0"/>
                        </a:spcBef>
                      </a:pPr>
                      <a:r>
                        <a:rPr lang="en-US" altLang="zh-CN" sz="1600" b="0">
                          <a:solidFill>
                            <a:srgbClr val="000000"/>
                          </a:solidFill>
                          <a:highlight>
                            <a:srgbClr val="FCE4D6"/>
                          </a:highlight>
                          <a:latin typeface="华文中宋" panose="02010600040101010101" pitchFamily="2" charset="-122"/>
                          <a:ea typeface="华文中宋" panose="02010600040101010101" pitchFamily="2" charset="-122"/>
                          <a:cs typeface="华文中宋" panose="02010600040101010101" pitchFamily="2" charset="-122"/>
                        </a:rPr>
                        <a:t>--</a:t>
                      </a:r>
                    </a:p>
                  </a:txBody>
                  <a:tcPr marL="68580" marR="685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lumMod val="20000"/>
                        <a:lumOff val="80000"/>
                      </a:srgbClr>
                    </a:solidFill>
                  </a:tcPr>
                </a:tc>
              </a:tr>
              <a:tr h="547370">
                <a:tc>
                  <a:txBody>
                    <a:bodyPr/>
                    <a:lstStyle/>
                    <a:p>
                      <a:pPr marL="0" marR="0" algn="ctr">
                        <a:spcBef>
                          <a:spcPts val="0"/>
                        </a:spcBef>
                      </a:pPr>
                      <a:r>
                        <a:rPr lang="en-US" altLang="zh-CN" sz="1600" b="0">
                          <a:solidFill>
                            <a:srgbClr val="000000"/>
                          </a:solidFill>
                          <a:highlight>
                            <a:srgbClr val="FCE4D6"/>
                          </a:highlight>
                          <a:latin typeface="华文中宋" panose="02010600040101010101" pitchFamily="2" charset="-122"/>
                          <a:ea typeface="华文中宋" panose="02010600040101010101" pitchFamily="2" charset="-122"/>
                          <a:cs typeface="华文中宋" panose="02010600040101010101" pitchFamily="2" charset="-122"/>
                        </a:rPr>
                        <a:t>出版资助</a:t>
                      </a:r>
                    </a:p>
                  </a:txBody>
                  <a:tcPr marL="68580" marR="685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lumMod val="20000"/>
                        <a:lumOff val="80000"/>
                      </a:srgbClr>
                    </a:solidFill>
                  </a:tcPr>
                </a:tc>
                <a:tc>
                  <a:txBody>
                    <a:bodyPr/>
                    <a:lstStyle/>
                    <a:p>
                      <a:pPr marL="0" marR="0" algn="ctr">
                        <a:lnSpc>
                          <a:spcPct val="100000"/>
                        </a:lnSpc>
                        <a:spcBef>
                          <a:spcPts val="0"/>
                        </a:spcBef>
                      </a:pPr>
                      <a:r>
                        <a:rPr lang="en-US" altLang="zh-CN" sz="1600" b="0">
                          <a:solidFill>
                            <a:srgbClr val="000000"/>
                          </a:solidFill>
                          <a:highlight>
                            <a:srgbClr val="FCE4D6"/>
                          </a:highlight>
                          <a:latin typeface="华文中宋" panose="02010600040101010101" pitchFamily="2" charset="-122"/>
                          <a:ea typeface="华文中宋" panose="02010600040101010101" pitchFamily="2" charset="-122"/>
                          <a:cs typeface="华文中宋" panose="02010600040101010101" pitchFamily="2" charset="-122"/>
                        </a:rPr>
                        <a:t>3月31日</a:t>
                      </a:r>
                    </a:p>
                  </a:txBody>
                  <a:tcPr marL="68580" marR="685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lumMod val="20000"/>
                        <a:lumOff val="80000"/>
                      </a:srgbClr>
                    </a:solidFill>
                  </a:tcPr>
                </a:tc>
                <a:tc>
                  <a:txBody>
                    <a:bodyPr/>
                    <a:lstStyle/>
                    <a:p>
                      <a:pPr marL="0" marR="0" algn="ctr">
                        <a:lnSpc>
                          <a:spcPct val="100000"/>
                        </a:lnSpc>
                        <a:spcBef>
                          <a:spcPts val="0"/>
                        </a:spcBef>
                      </a:pPr>
                      <a:r>
                        <a:rPr lang="en-US" altLang="zh-CN" sz="1600" b="0">
                          <a:solidFill>
                            <a:srgbClr val="000000"/>
                          </a:solidFill>
                          <a:highlight>
                            <a:srgbClr val="FCE4D6"/>
                          </a:highlight>
                          <a:latin typeface="华文中宋" panose="02010600040101010101" pitchFamily="2" charset="-122"/>
                          <a:ea typeface="华文中宋" panose="02010600040101010101" pitchFamily="2" charset="-122"/>
                          <a:cs typeface="华文中宋" panose="02010600040101010101" pitchFamily="2" charset="-122"/>
                        </a:rPr>
                        <a:t>--</a:t>
                      </a:r>
                    </a:p>
                  </a:txBody>
                  <a:tcPr marL="68580" marR="685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lumMod val="20000"/>
                        <a:lumOff val="80000"/>
                      </a:srgbClr>
                    </a:solidFill>
                  </a:tcPr>
                </a:tc>
                <a:tc>
                  <a:txBody>
                    <a:bodyPr/>
                    <a:lstStyle/>
                    <a:p>
                      <a:pPr marL="0" marR="0" algn="ctr">
                        <a:lnSpc>
                          <a:spcPct val="100000"/>
                        </a:lnSpc>
                        <a:spcBef>
                          <a:spcPts val="0"/>
                        </a:spcBef>
                      </a:pPr>
                      <a:r>
                        <a:rPr lang="en-US" altLang="zh-CN" sz="1600" b="0">
                          <a:solidFill>
                            <a:srgbClr val="000000"/>
                          </a:solidFill>
                          <a:highlight>
                            <a:srgbClr val="FCE4D6"/>
                          </a:highlight>
                          <a:latin typeface="华文中宋" panose="02010600040101010101" pitchFamily="2" charset="-122"/>
                          <a:ea typeface="华文中宋" panose="02010600040101010101" pitchFamily="2" charset="-122"/>
                          <a:cs typeface="华文中宋" panose="02010600040101010101" pitchFamily="2" charset="-122"/>
                        </a:rPr>
                        <a:t>5月下旬</a:t>
                      </a:r>
                    </a:p>
                  </a:txBody>
                  <a:tcPr marL="68580" marR="685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lumMod val="20000"/>
                        <a:lumOff val="80000"/>
                      </a:srgbClr>
                    </a:solidFill>
                  </a:tcPr>
                </a:tc>
                <a:tc>
                  <a:txBody>
                    <a:bodyPr/>
                    <a:lstStyle/>
                    <a:p>
                      <a:pPr marL="0" marR="0" algn="ctr">
                        <a:lnSpc>
                          <a:spcPct val="100000"/>
                        </a:lnSpc>
                        <a:spcBef>
                          <a:spcPts val="0"/>
                        </a:spcBef>
                      </a:pPr>
                      <a:r>
                        <a:rPr lang="en-US" altLang="zh-CN" sz="1600" b="0">
                          <a:solidFill>
                            <a:srgbClr val="000000"/>
                          </a:solidFill>
                          <a:highlight>
                            <a:srgbClr val="FCE4D6"/>
                          </a:highlight>
                          <a:latin typeface="华文中宋" panose="02010600040101010101" pitchFamily="2" charset="-122"/>
                          <a:ea typeface="华文中宋" panose="02010600040101010101" pitchFamily="2" charset="-122"/>
                          <a:cs typeface="华文中宋" panose="02010600040101010101" pitchFamily="2" charset="-122"/>
                        </a:rPr>
                        <a:t>--</a:t>
                      </a:r>
                    </a:p>
                  </a:txBody>
                  <a:tcPr marL="68580" marR="685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lumMod val="20000"/>
                        <a:lumOff val="80000"/>
                      </a:srgbClr>
                    </a:solidFill>
                  </a:tcPr>
                </a:tc>
                <a:tc>
                  <a:txBody>
                    <a:bodyPr/>
                    <a:lstStyle/>
                    <a:p>
                      <a:pPr marL="0" marR="0" algn="ctr">
                        <a:lnSpc>
                          <a:spcPct val="100000"/>
                        </a:lnSpc>
                        <a:spcBef>
                          <a:spcPts val="0"/>
                        </a:spcBef>
                      </a:pPr>
                      <a:r>
                        <a:rPr lang="en-US" altLang="zh-CN" sz="1600" b="0">
                          <a:solidFill>
                            <a:srgbClr val="000000"/>
                          </a:solidFill>
                          <a:highlight>
                            <a:srgbClr val="FCE4D6"/>
                          </a:highlight>
                          <a:latin typeface="华文中宋" panose="02010600040101010101" pitchFamily="2" charset="-122"/>
                          <a:ea typeface="华文中宋" panose="02010600040101010101" pitchFamily="2" charset="-122"/>
                          <a:cs typeface="华文中宋" panose="02010600040101010101" pitchFamily="2" charset="-122"/>
                        </a:rPr>
                        <a:t>7月中旬</a:t>
                      </a:r>
                    </a:p>
                  </a:txBody>
                  <a:tcPr marL="68580" marR="685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lumMod val="20000"/>
                        <a:lumOff val="80000"/>
                      </a:srgbClr>
                    </a:solidFill>
                  </a:tcPr>
                </a:tc>
              </a:tr>
              <a:tr h="548005">
                <a:tc>
                  <a:txBody>
                    <a:bodyPr/>
                    <a:lstStyle/>
                    <a:p>
                      <a:pPr marL="0" marR="0" algn="ctr">
                        <a:lnSpc>
                          <a:spcPct val="100000"/>
                        </a:lnSpc>
                        <a:spcBef>
                          <a:spcPts val="0"/>
                        </a:spcBef>
                      </a:pPr>
                      <a:r>
                        <a:rPr lang="en-US" altLang="zh-CN" sz="1600" b="0">
                          <a:solidFill>
                            <a:srgbClr val="000000"/>
                          </a:solidFill>
                          <a:highlight>
                            <a:srgbClr val="FCE4D6"/>
                          </a:highlight>
                          <a:latin typeface="华文中宋" panose="02010600040101010101" pitchFamily="2" charset="-122"/>
                          <a:ea typeface="华文中宋" panose="02010600040101010101" pitchFamily="2" charset="-122"/>
                          <a:cs typeface="华文中宋" panose="02010600040101010101" pitchFamily="2" charset="-122"/>
                        </a:rPr>
                        <a:t>联合资助</a:t>
                      </a:r>
                    </a:p>
                  </a:txBody>
                  <a:tcPr marL="68580" marR="685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lumMod val="20000"/>
                        <a:lumOff val="80000"/>
                      </a:srgbClr>
                    </a:solidFill>
                  </a:tcPr>
                </a:tc>
                <a:tc>
                  <a:txBody>
                    <a:bodyPr/>
                    <a:lstStyle/>
                    <a:p>
                      <a:pPr marL="0" marR="0" algn="ctr">
                        <a:lnSpc>
                          <a:spcPct val="100000"/>
                        </a:lnSpc>
                        <a:spcBef>
                          <a:spcPts val="0"/>
                        </a:spcBef>
                      </a:pPr>
                      <a:r>
                        <a:rPr lang="en-US" altLang="zh-CN" sz="1600" b="0">
                          <a:solidFill>
                            <a:srgbClr val="000000"/>
                          </a:solidFill>
                          <a:highlight>
                            <a:srgbClr val="FCE4D6"/>
                          </a:highlight>
                          <a:latin typeface="华文中宋" panose="02010600040101010101" pitchFamily="2" charset="-122"/>
                          <a:ea typeface="华文中宋" panose="02010600040101010101" pitchFamily="2" charset="-122"/>
                          <a:cs typeface="华文中宋" panose="02010600040101010101" pitchFamily="2" charset="-122"/>
                        </a:rPr>
                        <a:t>3月10日</a:t>
                      </a:r>
                    </a:p>
                  </a:txBody>
                  <a:tcPr marL="68580" marR="685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lumMod val="20000"/>
                        <a:lumOff val="80000"/>
                      </a:srgbClr>
                    </a:solidFill>
                  </a:tcPr>
                </a:tc>
                <a:tc>
                  <a:txBody>
                    <a:bodyPr/>
                    <a:lstStyle/>
                    <a:p>
                      <a:pPr marL="0" marR="0" algn="ctr">
                        <a:lnSpc>
                          <a:spcPct val="100000"/>
                        </a:lnSpc>
                        <a:spcBef>
                          <a:spcPts val="0"/>
                        </a:spcBef>
                      </a:pPr>
                      <a:r>
                        <a:rPr lang="en-US" altLang="zh-CN" sz="1600" b="0">
                          <a:solidFill>
                            <a:srgbClr val="000000"/>
                          </a:solidFill>
                          <a:highlight>
                            <a:srgbClr val="FCE4D6"/>
                          </a:highlight>
                          <a:latin typeface="华文中宋" panose="02010600040101010101" pitchFamily="2" charset="-122"/>
                          <a:ea typeface="华文中宋" panose="02010600040101010101" pitchFamily="2" charset="-122"/>
                          <a:cs typeface="华文中宋" panose="02010600040101010101" pitchFamily="2" charset="-122"/>
                        </a:rPr>
                        <a:t>3月17日</a:t>
                      </a:r>
                    </a:p>
                  </a:txBody>
                  <a:tcPr marL="68580" marR="685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lumMod val="20000"/>
                        <a:lumOff val="80000"/>
                      </a:srgbClr>
                    </a:solidFill>
                  </a:tcPr>
                </a:tc>
                <a:tc>
                  <a:txBody>
                    <a:bodyPr/>
                    <a:lstStyle/>
                    <a:p>
                      <a:pPr marL="0" marR="0" algn="ctr">
                        <a:lnSpc>
                          <a:spcPct val="100000"/>
                        </a:lnSpc>
                        <a:spcBef>
                          <a:spcPts val="0"/>
                        </a:spcBef>
                      </a:pPr>
                      <a:r>
                        <a:rPr lang="en-US" altLang="zh-CN" sz="1600" b="0">
                          <a:solidFill>
                            <a:srgbClr val="000000"/>
                          </a:solidFill>
                          <a:highlight>
                            <a:srgbClr val="FCE4D6"/>
                          </a:highlight>
                          <a:latin typeface="华文中宋" panose="02010600040101010101" pitchFamily="2" charset="-122"/>
                          <a:ea typeface="华文中宋" panose="02010600040101010101" pitchFamily="2" charset="-122"/>
                          <a:cs typeface="华文中宋" panose="02010600040101010101" pitchFamily="2" charset="-122"/>
                        </a:rPr>
                        <a:t>4月下旬</a:t>
                      </a:r>
                    </a:p>
                  </a:txBody>
                  <a:tcPr marL="68580" marR="685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lumMod val="20000"/>
                        <a:lumOff val="80000"/>
                      </a:srgbClr>
                    </a:solidFill>
                  </a:tcPr>
                </a:tc>
                <a:tc>
                  <a:txBody>
                    <a:bodyPr/>
                    <a:lstStyle/>
                    <a:p>
                      <a:pPr marL="0" marR="0" algn="ctr">
                        <a:lnSpc>
                          <a:spcPct val="100000"/>
                        </a:lnSpc>
                        <a:spcBef>
                          <a:spcPts val="0"/>
                        </a:spcBef>
                      </a:pPr>
                      <a:r>
                        <a:rPr lang="en-US" altLang="zh-CN" sz="1600" b="0">
                          <a:solidFill>
                            <a:srgbClr val="000000"/>
                          </a:solidFill>
                          <a:highlight>
                            <a:srgbClr val="FCE4D6"/>
                          </a:highlight>
                          <a:latin typeface="华文中宋" panose="02010600040101010101" pitchFamily="2" charset="-122"/>
                          <a:ea typeface="华文中宋" panose="02010600040101010101" pitchFamily="2" charset="-122"/>
                          <a:cs typeface="华文中宋" panose="02010600040101010101" pitchFamily="2" charset="-122"/>
                        </a:rPr>
                        <a:t>6月中旬</a:t>
                      </a:r>
                    </a:p>
                  </a:txBody>
                  <a:tcPr marL="68580" marR="685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lumMod val="20000"/>
                        <a:lumOff val="80000"/>
                      </a:srgbClr>
                    </a:solidFill>
                  </a:tcPr>
                </a:tc>
                <a:tc>
                  <a:txBody>
                    <a:bodyPr/>
                    <a:lstStyle/>
                    <a:p>
                      <a:pPr marL="0" marR="0" algn="ctr">
                        <a:lnSpc>
                          <a:spcPct val="100000"/>
                        </a:lnSpc>
                        <a:spcBef>
                          <a:spcPts val="0"/>
                        </a:spcBef>
                      </a:pPr>
                      <a:r>
                        <a:rPr lang="en-US" altLang="zh-CN" sz="1600" b="0">
                          <a:solidFill>
                            <a:srgbClr val="000000"/>
                          </a:solidFill>
                          <a:highlight>
                            <a:srgbClr val="FCE4D6"/>
                          </a:highlight>
                          <a:latin typeface="华文中宋" panose="02010600040101010101" pitchFamily="2" charset="-122"/>
                          <a:ea typeface="华文中宋" panose="02010600040101010101" pitchFamily="2" charset="-122"/>
                          <a:cs typeface="华文中宋" panose="02010600040101010101" pitchFamily="2" charset="-122"/>
                        </a:rPr>
                        <a:t>--</a:t>
                      </a:r>
                    </a:p>
                  </a:txBody>
                  <a:tcPr marL="68580" marR="685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lumMod val="20000"/>
                        <a:lumOff val="80000"/>
                      </a:srgbClr>
                    </a:solidFill>
                  </a:tcPr>
                </a:tc>
              </a:tr>
              <a:tr h="547370">
                <a:tc>
                  <a:txBody>
                    <a:bodyPr/>
                    <a:lstStyle/>
                    <a:p>
                      <a:pPr marL="0" marR="0" algn="ctr">
                        <a:lnSpc>
                          <a:spcPct val="100000"/>
                        </a:lnSpc>
                        <a:spcBef>
                          <a:spcPts val="0"/>
                        </a:spcBef>
                      </a:pPr>
                      <a:r>
                        <a:rPr lang="zh-CN" altLang="en-US" sz="1600" b="0">
                          <a:solidFill>
                            <a:srgbClr val="000000"/>
                          </a:solidFill>
                          <a:highlight>
                            <a:srgbClr val="FCE4D6"/>
                          </a:highlight>
                          <a:latin typeface="华文中宋" panose="02010600040101010101" pitchFamily="2" charset="-122"/>
                          <a:ea typeface="华文中宋" panose="02010600040101010101" pitchFamily="2" charset="-122"/>
                          <a:cs typeface="华文中宋" panose="02010600040101010101" pitchFamily="2" charset="-122"/>
                        </a:rPr>
                        <a:t>博士后创新人才</a:t>
                      </a:r>
                    </a:p>
                    <a:p>
                      <a:pPr marL="0" marR="0" algn="ctr">
                        <a:lnSpc>
                          <a:spcPct val="100000"/>
                        </a:lnSpc>
                        <a:spcBef>
                          <a:spcPts val="0"/>
                        </a:spcBef>
                      </a:pPr>
                      <a:r>
                        <a:rPr lang="zh-CN" altLang="en-US" sz="1600" b="0">
                          <a:solidFill>
                            <a:srgbClr val="000000"/>
                          </a:solidFill>
                          <a:highlight>
                            <a:srgbClr val="FCE4D6"/>
                          </a:highlight>
                          <a:latin typeface="华文中宋" panose="02010600040101010101" pitchFamily="2" charset="-122"/>
                          <a:ea typeface="华文中宋" panose="02010600040101010101" pitchFamily="2" charset="-122"/>
                          <a:cs typeface="华文中宋" panose="02010600040101010101" pitchFamily="2" charset="-122"/>
                        </a:rPr>
                        <a:t>支持</a:t>
                      </a:r>
                      <a:r>
                        <a:rPr lang="en-US" altLang="zh-CN" sz="1600" b="0">
                          <a:solidFill>
                            <a:srgbClr val="000000"/>
                          </a:solidFill>
                          <a:highlight>
                            <a:srgbClr val="FCE4D6"/>
                          </a:highlight>
                          <a:latin typeface="华文中宋" panose="02010600040101010101" pitchFamily="2" charset="-122"/>
                          <a:ea typeface="华文中宋" panose="02010600040101010101" pitchFamily="2" charset="-122"/>
                          <a:cs typeface="华文中宋" panose="02010600040101010101" pitchFamily="2" charset="-122"/>
                        </a:rPr>
                        <a:t>计划</a:t>
                      </a:r>
                    </a:p>
                  </a:txBody>
                  <a:tcPr marL="68580" marR="685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lumMod val="20000"/>
                        <a:lumOff val="80000"/>
                      </a:srgbClr>
                    </a:solidFill>
                  </a:tcPr>
                </a:tc>
                <a:tc>
                  <a:txBody>
                    <a:bodyPr/>
                    <a:lstStyle/>
                    <a:p>
                      <a:pPr marL="0" marR="0" algn="ctr">
                        <a:lnSpc>
                          <a:spcPct val="100000"/>
                        </a:lnSpc>
                        <a:spcBef>
                          <a:spcPts val="0"/>
                        </a:spcBef>
                      </a:pPr>
                      <a:r>
                        <a:rPr lang="en-US" altLang="zh-CN" sz="1600" b="0">
                          <a:solidFill>
                            <a:srgbClr val="000000"/>
                          </a:solidFill>
                          <a:highlight>
                            <a:srgbClr val="FCE4D6"/>
                          </a:highlight>
                          <a:latin typeface="华文中宋" panose="02010600040101010101" pitchFamily="2" charset="-122"/>
                          <a:ea typeface="华文中宋" panose="02010600040101010101" pitchFamily="2" charset="-122"/>
                          <a:cs typeface="华文中宋" panose="02010600040101010101" pitchFamily="2" charset="-122"/>
                        </a:rPr>
                        <a:t>3月10日</a:t>
                      </a:r>
                    </a:p>
                  </a:txBody>
                  <a:tcPr marL="68580" marR="685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lumMod val="20000"/>
                        <a:lumOff val="80000"/>
                      </a:srgbClr>
                    </a:solidFill>
                  </a:tcPr>
                </a:tc>
                <a:tc>
                  <a:txBody>
                    <a:bodyPr/>
                    <a:lstStyle/>
                    <a:p>
                      <a:pPr marL="0" marR="0" algn="ctr">
                        <a:lnSpc>
                          <a:spcPct val="100000"/>
                        </a:lnSpc>
                        <a:spcBef>
                          <a:spcPts val="0"/>
                        </a:spcBef>
                      </a:pPr>
                      <a:r>
                        <a:rPr lang="en-US" altLang="zh-CN" sz="1600" b="0">
                          <a:solidFill>
                            <a:srgbClr val="000000"/>
                          </a:solidFill>
                          <a:highlight>
                            <a:srgbClr val="FCE4D6"/>
                          </a:highlight>
                          <a:latin typeface="华文中宋" panose="02010600040101010101" pitchFamily="2" charset="-122"/>
                          <a:ea typeface="华文中宋" panose="02010600040101010101" pitchFamily="2" charset="-122"/>
                          <a:cs typeface="华文中宋" panose="02010600040101010101" pitchFamily="2" charset="-122"/>
                        </a:rPr>
                        <a:t>3月17日</a:t>
                      </a:r>
                    </a:p>
                  </a:txBody>
                  <a:tcPr marL="68580" marR="685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lumMod val="20000"/>
                        <a:lumOff val="80000"/>
                      </a:srgbClr>
                    </a:solidFill>
                  </a:tcPr>
                </a:tc>
                <a:tc>
                  <a:txBody>
                    <a:bodyPr/>
                    <a:lstStyle/>
                    <a:p>
                      <a:pPr marL="0" marR="0" algn="ctr">
                        <a:lnSpc>
                          <a:spcPct val="100000"/>
                        </a:lnSpc>
                        <a:spcBef>
                          <a:spcPts val="0"/>
                        </a:spcBef>
                      </a:pPr>
                      <a:r>
                        <a:rPr lang="en-US" altLang="zh-CN" sz="1600" b="0">
                          <a:solidFill>
                            <a:srgbClr val="000000"/>
                          </a:solidFill>
                          <a:highlight>
                            <a:srgbClr val="FCE4D6"/>
                          </a:highlight>
                          <a:latin typeface="华文中宋" panose="02010600040101010101" pitchFamily="2" charset="-122"/>
                          <a:ea typeface="华文中宋" panose="02010600040101010101" pitchFamily="2" charset="-122"/>
                          <a:cs typeface="华文中宋" panose="02010600040101010101" pitchFamily="2" charset="-122"/>
                        </a:rPr>
                        <a:t>4月下旬</a:t>
                      </a:r>
                    </a:p>
                  </a:txBody>
                  <a:tcPr marL="68580" marR="685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lumMod val="20000"/>
                        <a:lumOff val="80000"/>
                      </a:srgbClr>
                    </a:solidFill>
                  </a:tcPr>
                </a:tc>
                <a:tc>
                  <a:txBody>
                    <a:bodyPr/>
                    <a:lstStyle/>
                    <a:p>
                      <a:pPr marL="0" marR="0" algn="ctr">
                        <a:lnSpc>
                          <a:spcPct val="100000"/>
                        </a:lnSpc>
                        <a:spcBef>
                          <a:spcPts val="0"/>
                        </a:spcBef>
                      </a:pPr>
                      <a:r>
                        <a:rPr lang="en-US" altLang="zh-CN" sz="1600" b="0">
                          <a:solidFill>
                            <a:srgbClr val="000000"/>
                          </a:solidFill>
                          <a:highlight>
                            <a:srgbClr val="FCE4D6"/>
                          </a:highlight>
                          <a:latin typeface="华文中宋" panose="02010600040101010101" pitchFamily="2" charset="-122"/>
                          <a:ea typeface="华文中宋" panose="02010600040101010101" pitchFamily="2" charset="-122"/>
                          <a:cs typeface="华文中宋" panose="02010600040101010101" pitchFamily="2" charset="-122"/>
                        </a:rPr>
                        <a:t>6月中旬</a:t>
                      </a:r>
                    </a:p>
                  </a:txBody>
                  <a:tcPr marL="68580" marR="685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lumMod val="20000"/>
                        <a:lumOff val="80000"/>
                      </a:srgbClr>
                    </a:solidFill>
                  </a:tcPr>
                </a:tc>
                <a:tc>
                  <a:txBody>
                    <a:bodyPr/>
                    <a:lstStyle/>
                    <a:p>
                      <a:pPr marL="0" marR="0" algn="ctr">
                        <a:lnSpc>
                          <a:spcPct val="100000"/>
                        </a:lnSpc>
                        <a:spcBef>
                          <a:spcPts val="0"/>
                        </a:spcBef>
                      </a:pPr>
                      <a:r>
                        <a:rPr lang="en-US" altLang="zh-CN" sz="1600" b="0">
                          <a:solidFill>
                            <a:srgbClr val="000000"/>
                          </a:solidFill>
                          <a:highlight>
                            <a:srgbClr val="FCE4D6"/>
                          </a:highlight>
                          <a:latin typeface="华文中宋" panose="02010600040101010101" pitchFamily="2" charset="-122"/>
                          <a:ea typeface="华文中宋" panose="02010600040101010101" pitchFamily="2" charset="-122"/>
                          <a:cs typeface="华文中宋" panose="02010600040101010101" pitchFamily="2" charset="-122"/>
                        </a:rPr>
                        <a:t>--</a:t>
                      </a:r>
                    </a:p>
                  </a:txBody>
                  <a:tcPr marL="68580" marR="685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lumMod val="20000"/>
                        <a:lumOff val="80000"/>
                      </a:srgbClr>
                    </a:solidFill>
                  </a:tcPr>
                </a:tc>
              </a:tr>
            </a:tbl>
          </a:graphicData>
        </a:graphic>
      </p:graphicFrame>
      <p:cxnSp>
        <p:nvCxnSpPr>
          <p:cNvPr id="2" name="直接连接符 1"/>
          <p:cNvCxnSpPr/>
          <p:nvPr/>
        </p:nvCxnSpPr>
        <p:spPr>
          <a:xfrm>
            <a:off x="251460" y="2059940"/>
            <a:ext cx="1800860" cy="937260"/>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sp>
        <p:nvSpPr>
          <p:cNvPr id="4" name="Rectangle 3"/>
          <p:cNvSpPr>
            <a:spLocks noGrp="1" noChangeArrowheads="1"/>
          </p:cNvSpPr>
          <p:nvPr/>
        </p:nvSpPr>
        <p:spPr bwMode="auto">
          <a:xfrm>
            <a:off x="8890" y="1097265"/>
            <a:ext cx="7202488" cy="576263"/>
          </a:xfrm>
          <a:prstGeom prst="rect">
            <a:avLst/>
          </a:prstGeom>
          <a:noFill/>
          <a:ln>
            <a:noFill/>
          </a:ln>
        </p:spPr>
        <p:txBody>
          <a:bodyPr/>
          <a:lstStyle>
            <a:lvl1pPr marL="109855" indent="-109855">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fontAlgn="base">
              <a:spcBef>
                <a:spcPts val="400"/>
              </a:spcBef>
              <a:spcAft>
                <a:spcPct val="0"/>
              </a:spcAft>
              <a:buClr>
                <a:schemeClr val="accent1"/>
              </a:buClr>
              <a:buSzPct val="68000"/>
              <a:defRPr/>
            </a:pPr>
            <a:r>
              <a:rPr lang="zh-CN" altLang="en-US" sz="2800" b="1" dirty="0" smtClean="0">
                <a:solidFill>
                  <a:srgbClr val="052E65"/>
                </a:solidFill>
                <a:latin typeface="+mj-ea"/>
                <a:ea typeface="+mj-ea"/>
                <a:sym typeface="华文中宋" panose="02010600040101010101" pitchFamily="2" charset="-122"/>
              </a:rPr>
              <a:t>（一）规章制度</a:t>
            </a:r>
            <a:endParaRPr lang="zh-CN" altLang="en-US" sz="2400" dirty="0">
              <a:ea typeface="黑体" panose="02010609060101010101" pitchFamily="49" charset="-122"/>
              <a:sym typeface="Lucida Sans Unicode" panose="020B0602030504020204" pitchFamily="34" charset="0"/>
            </a:endParaRPr>
          </a:p>
        </p:txBody>
      </p:sp>
    </p:spTree>
  </p:cSld>
  <p:clrMapOvr>
    <a:masterClrMapping/>
  </p:clrMapOvr>
  <p:transition>
    <p:plus/>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194424" y="1732289"/>
            <a:ext cx="4515511" cy="33931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altLang="zh-CN" b="1" dirty="0">
                <a:solidFill>
                  <a:srgbClr val="002060"/>
                </a:solidFill>
                <a:latin typeface="Arial" panose="020B0604020202020204" pitchFamily="34" charset="0"/>
                <a:ea typeface="宋体" panose="02010600030101010101" pitchFamily="2" charset="-122"/>
                <a:cs typeface="+mn-ea"/>
                <a:sym typeface="+mn-ea"/>
              </a:rPr>
              <a:t>             </a:t>
            </a:r>
            <a:r>
              <a:rPr lang="zh-CN" altLang="en-US" b="1" dirty="0">
                <a:solidFill>
                  <a:srgbClr val="002060"/>
                </a:solidFill>
                <a:latin typeface="Arial" panose="020B0604020202020204" pitchFamily="34" charset="0"/>
                <a:ea typeface="宋体" panose="02010600030101010101" pitchFamily="2" charset="-122"/>
                <a:cs typeface="+mn-ea"/>
                <a:sym typeface="+mn-ea"/>
              </a:rPr>
              <a:t>2017年博士后基金资助规模</a:t>
            </a:r>
          </a:p>
          <a:p>
            <a:pPr>
              <a:lnSpc>
                <a:spcPct val="150000"/>
              </a:lnSpc>
            </a:pPr>
            <a:endParaRPr lang="zh-CN" altLang="en-US" sz="1200" b="1" dirty="0">
              <a:solidFill>
                <a:srgbClr val="002060"/>
              </a:solidFill>
              <a:latin typeface="Arial" panose="020B0604020202020204" pitchFamily="34" charset="0"/>
              <a:ea typeface="宋体" panose="02010600030101010101" pitchFamily="2" charset="-122"/>
              <a:cs typeface="+mn-ea"/>
              <a:sym typeface="+mn-ea"/>
            </a:endParaRPr>
          </a:p>
          <a:p>
            <a:pPr>
              <a:lnSpc>
                <a:spcPct val="150000"/>
              </a:lnSpc>
            </a:pPr>
            <a:r>
              <a:rPr lang="zh-CN" altLang="en-US" b="1" dirty="0">
                <a:solidFill>
                  <a:srgbClr val="002060"/>
                </a:solidFill>
                <a:latin typeface="仿宋" panose="02010609060101010101" pitchFamily="49" charset="-122"/>
                <a:ea typeface="仿宋" panose="02010609060101010101" pitchFamily="49" charset="-122"/>
                <a:cs typeface="+mn-ea"/>
              </a:rPr>
              <a:t>资助总金额：6.3亿</a:t>
            </a:r>
          </a:p>
          <a:p>
            <a:pPr>
              <a:lnSpc>
                <a:spcPct val="150000"/>
              </a:lnSpc>
              <a:buFont typeface="Wingdings" panose="05000000000000000000" pitchFamily="2" charset="2"/>
            </a:pPr>
            <a:r>
              <a:rPr lang="zh-CN" altLang="en-US" b="1" dirty="0">
                <a:solidFill>
                  <a:srgbClr val="002060"/>
                </a:solidFill>
                <a:latin typeface="仿宋" panose="02010609060101010101" pitchFamily="49" charset="-122"/>
                <a:ea typeface="仿宋" panose="02010609060101010101" pitchFamily="49" charset="-122"/>
                <a:cs typeface="+mn-ea"/>
              </a:rPr>
              <a:t>    — 面上资助：进站人数的 1/3</a:t>
            </a:r>
          </a:p>
          <a:p>
            <a:pPr>
              <a:lnSpc>
                <a:spcPct val="150000"/>
              </a:lnSpc>
              <a:buFont typeface="Wingdings" panose="05000000000000000000" pitchFamily="2" charset="2"/>
            </a:pPr>
            <a:r>
              <a:rPr lang="zh-CN" altLang="en-US" b="1" dirty="0">
                <a:solidFill>
                  <a:srgbClr val="002060"/>
                </a:solidFill>
                <a:latin typeface="仿宋" panose="02010609060101010101" pitchFamily="49" charset="-122"/>
                <a:ea typeface="仿宋" panose="02010609060101010101" pitchFamily="49" charset="-122"/>
                <a:cs typeface="+mn-ea"/>
                <a:sym typeface="+mn-ea"/>
              </a:rPr>
              <a:t>    — </a:t>
            </a:r>
            <a:r>
              <a:rPr lang="zh-CN" altLang="en-US" b="1" dirty="0">
                <a:solidFill>
                  <a:srgbClr val="002060"/>
                </a:solidFill>
                <a:latin typeface="仿宋" panose="02010609060101010101" pitchFamily="49" charset="-122"/>
                <a:ea typeface="仿宋" panose="02010609060101010101" pitchFamily="49" charset="-122"/>
                <a:cs typeface="+mn-ea"/>
              </a:rPr>
              <a:t>特别资助：约830人</a:t>
            </a:r>
          </a:p>
          <a:p>
            <a:pPr>
              <a:lnSpc>
                <a:spcPct val="150000"/>
              </a:lnSpc>
              <a:buFont typeface="Wingdings" panose="05000000000000000000" pitchFamily="2" charset="2"/>
            </a:pPr>
            <a:r>
              <a:rPr lang="zh-CN" altLang="en-US" b="1" dirty="0">
                <a:solidFill>
                  <a:srgbClr val="002060"/>
                </a:solidFill>
                <a:latin typeface="仿宋" panose="02010609060101010101" pitchFamily="49" charset="-122"/>
                <a:ea typeface="仿宋" panose="02010609060101010101" pitchFamily="49" charset="-122"/>
                <a:cs typeface="+mn-ea"/>
              </a:rPr>
              <a:t>    </a:t>
            </a:r>
            <a:r>
              <a:rPr lang="zh-CN" altLang="en-US" b="1" dirty="0">
                <a:solidFill>
                  <a:srgbClr val="002060"/>
                </a:solidFill>
                <a:latin typeface="仿宋" panose="02010609060101010101" pitchFamily="49" charset="-122"/>
                <a:ea typeface="仿宋" panose="02010609060101010101" pitchFamily="49" charset="-122"/>
                <a:cs typeface="+mn-ea"/>
                <a:sym typeface="+mn-ea"/>
              </a:rPr>
              <a:t>— </a:t>
            </a:r>
            <a:r>
              <a:rPr lang="zh-CN" altLang="en-US" b="1" dirty="0">
                <a:solidFill>
                  <a:srgbClr val="002060"/>
                </a:solidFill>
                <a:latin typeface="仿宋" panose="02010609060101010101" pitchFamily="49" charset="-122"/>
                <a:ea typeface="仿宋" panose="02010609060101010101" pitchFamily="49" charset="-122"/>
                <a:cs typeface="+mn-ea"/>
              </a:rPr>
              <a:t>出版资助：30人</a:t>
            </a:r>
          </a:p>
          <a:p>
            <a:pPr>
              <a:lnSpc>
                <a:spcPct val="150000"/>
              </a:lnSpc>
              <a:buFont typeface="Wingdings" panose="05000000000000000000" pitchFamily="2" charset="2"/>
            </a:pPr>
            <a:r>
              <a:rPr lang="zh-CN" altLang="en-US" b="1" dirty="0">
                <a:solidFill>
                  <a:srgbClr val="002060"/>
                </a:solidFill>
                <a:latin typeface="仿宋" panose="02010609060101010101" pitchFamily="49" charset="-122"/>
                <a:ea typeface="仿宋" panose="02010609060101010101" pitchFamily="49" charset="-122"/>
                <a:cs typeface="+mn-ea"/>
              </a:rPr>
              <a:t>    </a:t>
            </a:r>
            <a:r>
              <a:rPr lang="zh-CN" altLang="en-US" b="1" dirty="0">
                <a:solidFill>
                  <a:srgbClr val="002060"/>
                </a:solidFill>
                <a:latin typeface="仿宋" panose="02010609060101010101" pitchFamily="49" charset="-122"/>
                <a:ea typeface="仿宋" panose="02010609060101010101" pitchFamily="49" charset="-122"/>
                <a:cs typeface="+mn-ea"/>
                <a:sym typeface="+mn-ea"/>
              </a:rPr>
              <a:t>— </a:t>
            </a:r>
            <a:r>
              <a:rPr lang="zh-CN" altLang="en-US" b="1" dirty="0">
                <a:solidFill>
                  <a:srgbClr val="002060"/>
                </a:solidFill>
                <a:latin typeface="仿宋" panose="02010609060101010101" pitchFamily="49" charset="-122"/>
                <a:ea typeface="仿宋" panose="02010609060101010101" pitchFamily="49" charset="-122"/>
                <a:cs typeface="+mn-ea"/>
              </a:rPr>
              <a:t>联合资助：50人</a:t>
            </a:r>
          </a:p>
          <a:p>
            <a:pPr>
              <a:lnSpc>
                <a:spcPct val="150000"/>
              </a:lnSpc>
              <a:buFont typeface="Wingdings" panose="05000000000000000000" pitchFamily="2" charset="2"/>
            </a:pPr>
            <a:r>
              <a:rPr lang="zh-CN" altLang="en-US" b="1" dirty="0">
                <a:solidFill>
                  <a:srgbClr val="002060"/>
                </a:solidFill>
                <a:latin typeface="仿宋" panose="02010609060101010101" pitchFamily="49" charset="-122"/>
                <a:ea typeface="仿宋" panose="02010609060101010101" pitchFamily="49" charset="-122"/>
                <a:cs typeface="+mn-ea"/>
              </a:rPr>
              <a:t>    </a:t>
            </a:r>
            <a:r>
              <a:rPr lang="zh-CN" altLang="en-US" b="1" dirty="0">
                <a:solidFill>
                  <a:srgbClr val="002060"/>
                </a:solidFill>
                <a:latin typeface="仿宋" panose="02010609060101010101" pitchFamily="49" charset="-122"/>
                <a:ea typeface="仿宋" panose="02010609060101010101" pitchFamily="49" charset="-122"/>
                <a:cs typeface="+mn-ea"/>
                <a:sym typeface="+mn-ea"/>
              </a:rPr>
              <a:t>— </a:t>
            </a:r>
            <a:r>
              <a:rPr lang="zh-CN" altLang="en-US" b="1" dirty="0">
                <a:solidFill>
                  <a:srgbClr val="002060"/>
                </a:solidFill>
                <a:latin typeface="仿宋" panose="02010609060101010101" pitchFamily="49" charset="-122"/>
                <a:ea typeface="仿宋" panose="02010609060101010101" pitchFamily="49" charset="-122"/>
                <a:cs typeface="+mn-ea"/>
              </a:rPr>
              <a:t>博士后创新人才支持计划：300人</a:t>
            </a:r>
          </a:p>
        </p:txBody>
      </p:sp>
      <p:sp>
        <p:nvSpPr>
          <p:cNvPr id="4" name="Rectangle 3"/>
          <p:cNvSpPr>
            <a:spLocks noGrp="1" noChangeArrowheads="1"/>
          </p:cNvSpPr>
          <p:nvPr/>
        </p:nvSpPr>
        <p:spPr bwMode="auto">
          <a:xfrm>
            <a:off x="8890" y="1106155"/>
            <a:ext cx="7202488" cy="576263"/>
          </a:xfrm>
          <a:prstGeom prst="rect">
            <a:avLst/>
          </a:prstGeom>
          <a:noFill/>
          <a:ln>
            <a:noFill/>
          </a:ln>
        </p:spPr>
        <p:txBody>
          <a:bodyPr/>
          <a:lstStyle>
            <a:lvl1pPr marL="109855" indent="-109855">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fontAlgn="base">
              <a:spcBef>
                <a:spcPts val="400"/>
              </a:spcBef>
              <a:spcAft>
                <a:spcPct val="0"/>
              </a:spcAft>
              <a:buClr>
                <a:schemeClr val="accent1"/>
              </a:buClr>
              <a:buSzPct val="68000"/>
              <a:defRPr/>
            </a:pPr>
            <a:r>
              <a:rPr lang="zh-CN" altLang="en-US" sz="2800" b="1" dirty="0" smtClean="0">
                <a:solidFill>
                  <a:srgbClr val="052E65"/>
                </a:solidFill>
                <a:latin typeface="+mj-ea"/>
                <a:ea typeface="+mj-ea"/>
                <a:sym typeface="华文中宋" panose="02010600040101010101" pitchFamily="2" charset="-122"/>
              </a:rPr>
              <a:t>（一）规章制度</a:t>
            </a:r>
            <a:endParaRPr lang="zh-CN" altLang="en-US" sz="2400" dirty="0">
              <a:ea typeface="黑体" panose="02010609060101010101" pitchFamily="49" charset="-122"/>
              <a:sym typeface="Lucida Sans Unicode" panose="020B0602030504020204" pitchFamily="34" charset="0"/>
            </a:endParaRPr>
          </a:p>
        </p:txBody>
      </p:sp>
    </p:spTree>
  </p:cSld>
  <p:clrMapOvr>
    <a:masterClrMapping/>
  </p:clrMapOvr>
  <p:transition>
    <p:pull/>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578" name="组合 3392"/>
          <p:cNvGrpSpPr/>
          <p:nvPr/>
        </p:nvGrpSpPr>
        <p:grpSpPr>
          <a:xfrm>
            <a:off x="2108835" y="1868805"/>
            <a:ext cx="5400040" cy="1091565"/>
            <a:chOff x="1687238" y="2139909"/>
            <a:chExt cx="6174061" cy="604147"/>
          </a:xfrm>
        </p:grpSpPr>
        <p:sp>
          <p:nvSpPr>
            <p:cNvPr id="24579" name="矩形 7"/>
            <p:cNvSpPr/>
            <p:nvPr/>
          </p:nvSpPr>
          <p:spPr>
            <a:xfrm>
              <a:off x="4572000" y="2273539"/>
              <a:ext cx="3289299" cy="465033"/>
            </a:xfrm>
            <a:prstGeom prst="rect">
              <a:avLst/>
            </a:prstGeom>
            <a:noFill/>
            <a:ln w="9525">
              <a:noFill/>
            </a:ln>
          </p:spPr>
          <p:txBody>
            <a:bodyPr wrap="square" lIns="0" tIns="0" rIns="0" bIns="0" anchor="ctr"/>
            <a:lstStyle/>
            <a:p>
              <a:pPr lvl="0" indent="0">
                <a:lnSpc>
                  <a:spcPct val="120000"/>
                </a:lnSpc>
              </a:pPr>
              <a:r>
                <a:rPr lang="en-US" altLang="da-DK" dirty="0">
                  <a:solidFill>
                    <a:srgbClr val="AFAFAF"/>
                  </a:solidFill>
                  <a:latin typeface="Arial" panose="020B0604020202020204" pitchFamily="34" charset="0"/>
                  <a:ea typeface="宋体" panose="02010600030101010101" pitchFamily="2" charset="-122"/>
                </a:rPr>
                <a:t>                                               </a:t>
              </a:r>
            </a:p>
          </p:txBody>
        </p:sp>
        <p:sp>
          <p:nvSpPr>
            <p:cNvPr id="24580" name="Freeform 16"/>
            <p:cNvSpPr/>
            <p:nvPr/>
          </p:nvSpPr>
          <p:spPr>
            <a:xfrm>
              <a:off x="2253264" y="2273539"/>
              <a:ext cx="5069170" cy="470517"/>
            </a:xfrm>
            <a:custGeom>
              <a:avLst/>
              <a:gdLst>
                <a:gd name="txL" fmla="*/ 0 w 1604"/>
                <a:gd name="txT" fmla="*/ 0 h 352"/>
                <a:gd name="txR" fmla="*/ 1604 w 1604"/>
                <a:gd name="txB" fmla="*/ 352 h 352"/>
              </a:gdLst>
              <a:ahLst/>
              <a:cxnLst>
                <a:cxn ang="0">
                  <a:pos x="5069170" y="235258"/>
                </a:cxn>
                <a:cxn ang="0">
                  <a:pos x="4617242" y="470517"/>
                </a:cxn>
                <a:cxn ang="0">
                  <a:pos x="0" y="470517"/>
                </a:cxn>
                <a:cxn ang="0">
                  <a:pos x="0" y="0"/>
                </a:cxn>
                <a:cxn ang="0">
                  <a:pos x="4617242" y="0"/>
                </a:cxn>
                <a:cxn ang="0">
                  <a:pos x="5069170" y="235258"/>
                </a:cxn>
              </a:cxnLst>
              <a:rect l="txL" t="txT" r="txR" b="txB"/>
              <a:pathLst>
                <a:path w="1604" h="352">
                  <a:moveTo>
                    <a:pt x="1604" y="176"/>
                  </a:moveTo>
                  <a:lnTo>
                    <a:pt x="1461" y="352"/>
                  </a:lnTo>
                  <a:lnTo>
                    <a:pt x="0" y="352"/>
                  </a:lnTo>
                  <a:lnTo>
                    <a:pt x="0" y="0"/>
                  </a:lnTo>
                  <a:lnTo>
                    <a:pt x="1461" y="0"/>
                  </a:lnTo>
                  <a:lnTo>
                    <a:pt x="1604" y="176"/>
                  </a:lnTo>
                  <a:close/>
                </a:path>
              </a:pathLst>
            </a:custGeom>
            <a:solidFill>
              <a:srgbClr val="066C9C"/>
            </a:solidFill>
            <a:ln w="9525">
              <a:noFill/>
            </a:ln>
          </p:spPr>
          <p:txBody>
            <a:bodyPr wrap="square" lIns="91440" tIns="45720" rIns="91440" bIns="45720" anchor="ctr"/>
            <a:lstStyle/>
            <a:p>
              <a:pPr lvl="0" indent="0" algn="ctr"/>
              <a:r>
                <a:rPr lang="zh-CN" altLang="en-US" sz="2400" b="1" dirty="0">
                  <a:solidFill>
                    <a:schemeClr val="bg1"/>
                  </a:solidFill>
                  <a:latin typeface="华文中宋" panose="02010600040101010101" pitchFamily="2" charset="-122"/>
                  <a:ea typeface="华文中宋" panose="02010600040101010101" pitchFamily="2" charset="-122"/>
                </a:rPr>
                <a:t>基 金 简 介</a:t>
              </a:r>
            </a:p>
          </p:txBody>
        </p:sp>
        <p:sp>
          <p:nvSpPr>
            <p:cNvPr id="24581" name="Freeform 22"/>
            <p:cNvSpPr/>
            <p:nvPr/>
          </p:nvSpPr>
          <p:spPr>
            <a:xfrm>
              <a:off x="2253829" y="2518082"/>
              <a:ext cx="326057" cy="220490"/>
            </a:xfrm>
            <a:custGeom>
              <a:avLst/>
              <a:gdLst/>
              <a:ahLst/>
              <a:cxnLst>
                <a:cxn ang="0">
                  <a:pos x="326057" y="92204"/>
                </a:cxn>
                <a:cxn ang="0">
                  <a:pos x="0" y="0"/>
                </a:cxn>
                <a:cxn ang="0">
                  <a:pos x="0" y="220490"/>
                </a:cxn>
                <a:cxn ang="0">
                  <a:pos x="326057" y="92204"/>
                </a:cxn>
              </a:cxnLst>
              <a:rect l="0" t="0" r="0" b="0"/>
              <a:pathLst>
                <a:path w="244" h="165">
                  <a:moveTo>
                    <a:pt x="244" y="69"/>
                  </a:moveTo>
                  <a:lnTo>
                    <a:pt x="0" y="0"/>
                  </a:lnTo>
                  <a:lnTo>
                    <a:pt x="0" y="165"/>
                  </a:lnTo>
                  <a:lnTo>
                    <a:pt x="244" y="69"/>
                  </a:lnTo>
                  <a:close/>
                </a:path>
              </a:pathLst>
            </a:custGeom>
            <a:solidFill>
              <a:srgbClr val="044868"/>
            </a:solidFill>
            <a:ln w="9525">
              <a:noFill/>
            </a:ln>
          </p:spPr>
          <p:txBody>
            <a:bodyPr/>
            <a:lstStyle/>
            <a:p>
              <a:endParaRPr lang="zh-CN" altLang="en-US"/>
            </a:p>
          </p:txBody>
        </p:sp>
        <p:sp>
          <p:nvSpPr>
            <p:cNvPr id="24582" name="Rectangle 58"/>
            <p:cNvSpPr/>
            <p:nvPr/>
          </p:nvSpPr>
          <p:spPr>
            <a:xfrm>
              <a:off x="1687238" y="2139909"/>
              <a:ext cx="892649" cy="470378"/>
            </a:xfrm>
            <a:prstGeom prst="rect">
              <a:avLst/>
            </a:prstGeom>
            <a:solidFill>
              <a:schemeClr val="accent1"/>
            </a:solidFill>
            <a:ln w="9525">
              <a:noFill/>
            </a:ln>
          </p:spPr>
          <p:txBody>
            <a:bodyPr wrap="square" lIns="0" tIns="0" rIns="0" bIns="0" anchor="ctr"/>
            <a:lstStyle/>
            <a:p>
              <a:pPr lvl="0" indent="0" algn="ctr"/>
              <a:r>
                <a:rPr lang="zh-CN" altLang="en-US" sz="2400" b="1" dirty="0">
                  <a:solidFill>
                    <a:schemeClr val="bg1"/>
                  </a:solidFill>
                  <a:latin typeface="华文中宋" panose="02010600040101010101" pitchFamily="2" charset="-122"/>
                  <a:ea typeface="华文中宋" panose="02010600040101010101" pitchFamily="2" charset="-122"/>
                </a:rPr>
                <a:t>一</a:t>
              </a:r>
            </a:p>
          </p:txBody>
        </p:sp>
      </p:grpSp>
      <p:grpSp>
        <p:nvGrpSpPr>
          <p:cNvPr id="24583" name="组合 3391"/>
          <p:cNvGrpSpPr/>
          <p:nvPr/>
        </p:nvGrpSpPr>
        <p:grpSpPr>
          <a:xfrm>
            <a:off x="2091055" y="3318510"/>
            <a:ext cx="5417820" cy="957580"/>
            <a:chOff x="1687238" y="2825764"/>
            <a:chExt cx="6174061" cy="682563"/>
          </a:xfrm>
        </p:grpSpPr>
        <p:sp>
          <p:nvSpPr>
            <p:cNvPr id="24584" name="Freeform 24"/>
            <p:cNvSpPr/>
            <p:nvPr/>
          </p:nvSpPr>
          <p:spPr>
            <a:xfrm>
              <a:off x="2253264" y="2939946"/>
              <a:ext cx="5099483" cy="568381"/>
            </a:xfrm>
            <a:custGeom>
              <a:avLst/>
              <a:gdLst>
                <a:gd name="txL" fmla="*/ 0 w 1604"/>
                <a:gd name="txT" fmla="*/ 0 h 352"/>
                <a:gd name="txR" fmla="*/ 1604 w 1604"/>
                <a:gd name="txB" fmla="*/ 352 h 352"/>
              </a:gdLst>
              <a:ahLst/>
              <a:cxnLst>
                <a:cxn ang="0">
                  <a:pos x="5099483" y="284190"/>
                </a:cxn>
                <a:cxn ang="0">
                  <a:pos x="4644853" y="568381"/>
                </a:cxn>
                <a:cxn ang="0">
                  <a:pos x="0" y="568381"/>
                </a:cxn>
                <a:cxn ang="0">
                  <a:pos x="0" y="0"/>
                </a:cxn>
                <a:cxn ang="0">
                  <a:pos x="4644853" y="0"/>
                </a:cxn>
                <a:cxn ang="0">
                  <a:pos x="5099483" y="284190"/>
                </a:cxn>
              </a:cxnLst>
              <a:rect l="txL" t="txT" r="txR" b="txB"/>
              <a:pathLst>
                <a:path w="1604" h="352">
                  <a:moveTo>
                    <a:pt x="1604" y="176"/>
                  </a:moveTo>
                  <a:lnTo>
                    <a:pt x="1461" y="352"/>
                  </a:lnTo>
                  <a:lnTo>
                    <a:pt x="0" y="352"/>
                  </a:lnTo>
                  <a:lnTo>
                    <a:pt x="0" y="0"/>
                  </a:lnTo>
                  <a:lnTo>
                    <a:pt x="1461" y="0"/>
                  </a:lnTo>
                  <a:lnTo>
                    <a:pt x="1604" y="176"/>
                  </a:lnTo>
                  <a:close/>
                </a:path>
              </a:pathLst>
            </a:custGeom>
            <a:solidFill>
              <a:srgbClr val="227577"/>
            </a:solidFill>
            <a:ln w="9525">
              <a:noFill/>
            </a:ln>
          </p:spPr>
          <p:txBody>
            <a:bodyPr wrap="square" lIns="91440" tIns="45720" rIns="91440" bIns="45720" anchor="ctr"/>
            <a:lstStyle/>
            <a:p>
              <a:pPr lvl="0" indent="0" algn="ctr"/>
              <a:r>
                <a:rPr lang="zh-CN" altLang="en-US" sz="2400" b="1" dirty="0">
                  <a:solidFill>
                    <a:schemeClr val="bg1"/>
                  </a:solidFill>
                  <a:latin typeface="华文中宋" panose="02010600040101010101" pitchFamily="2" charset="-122"/>
                  <a:ea typeface="华文中宋" panose="02010600040101010101" pitchFamily="2" charset="-122"/>
                </a:rPr>
                <a:t>资 助 工 作</a:t>
              </a:r>
            </a:p>
          </p:txBody>
        </p:sp>
        <p:sp>
          <p:nvSpPr>
            <p:cNvPr id="24585" name="Freeform 30"/>
            <p:cNvSpPr/>
            <p:nvPr/>
          </p:nvSpPr>
          <p:spPr>
            <a:xfrm>
              <a:off x="2253829" y="3190241"/>
              <a:ext cx="326057" cy="220490"/>
            </a:xfrm>
            <a:custGeom>
              <a:avLst/>
              <a:gdLst/>
              <a:ahLst/>
              <a:cxnLst>
                <a:cxn ang="0">
                  <a:pos x="326057" y="90868"/>
                </a:cxn>
                <a:cxn ang="0">
                  <a:pos x="0" y="0"/>
                </a:cxn>
                <a:cxn ang="0">
                  <a:pos x="0" y="220490"/>
                </a:cxn>
                <a:cxn ang="0">
                  <a:pos x="326057" y="90868"/>
                </a:cxn>
              </a:cxnLst>
              <a:rect l="0" t="0" r="0" b="0"/>
              <a:pathLst>
                <a:path w="244" h="165">
                  <a:moveTo>
                    <a:pt x="244" y="68"/>
                  </a:moveTo>
                  <a:lnTo>
                    <a:pt x="0" y="0"/>
                  </a:lnTo>
                  <a:lnTo>
                    <a:pt x="0" y="165"/>
                  </a:lnTo>
                  <a:lnTo>
                    <a:pt x="244" y="68"/>
                  </a:lnTo>
                  <a:close/>
                </a:path>
              </a:pathLst>
            </a:custGeom>
            <a:solidFill>
              <a:srgbClr val="174E50"/>
            </a:solidFill>
            <a:ln w="9525">
              <a:noFill/>
            </a:ln>
          </p:spPr>
          <p:txBody>
            <a:bodyPr/>
            <a:lstStyle/>
            <a:p>
              <a:endParaRPr lang="zh-CN" altLang="en-US"/>
            </a:p>
          </p:txBody>
        </p:sp>
        <p:sp>
          <p:nvSpPr>
            <p:cNvPr id="24586" name="Rectangle 61"/>
            <p:cNvSpPr/>
            <p:nvPr/>
          </p:nvSpPr>
          <p:spPr>
            <a:xfrm>
              <a:off x="1687238" y="2825764"/>
              <a:ext cx="892649" cy="470378"/>
            </a:xfrm>
            <a:prstGeom prst="rect">
              <a:avLst/>
            </a:prstGeom>
            <a:solidFill>
              <a:schemeClr val="accent2"/>
            </a:solidFill>
            <a:ln w="9525">
              <a:noFill/>
            </a:ln>
          </p:spPr>
          <p:txBody>
            <a:bodyPr wrap="square" lIns="0" tIns="0" rIns="0" bIns="0" anchor="ctr"/>
            <a:lstStyle/>
            <a:p>
              <a:pPr lvl="0" indent="0" algn="ctr"/>
              <a:r>
                <a:rPr lang="zh-CN" altLang="en-US" sz="2400" b="1" dirty="0">
                  <a:solidFill>
                    <a:schemeClr val="bg1"/>
                  </a:solidFill>
                  <a:latin typeface="华文中宋" panose="02010600040101010101" pitchFamily="2" charset="-122"/>
                  <a:ea typeface="华文中宋" panose="02010600040101010101" pitchFamily="2" charset="-122"/>
                </a:rPr>
                <a:t>二</a:t>
              </a:r>
            </a:p>
          </p:txBody>
        </p:sp>
        <p:sp>
          <p:nvSpPr>
            <p:cNvPr id="24587" name="矩形 3382"/>
            <p:cNvSpPr/>
            <p:nvPr/>
          </p:nvSpPr>
          <p:spPr>
            <a:xfrm>
              <a:off x="4572000" y="2945698"/>
              <a:ext cx="3289299" cy="465033"/>
            </a:xfrm>
            <a:prstGeom prst="rect">
              <a:avLst/>
            </a:prstGeom>
            <a:noFill/>
            <a:ln w="9525">
              <a:noFill/>
            </a:ln>
          </p:spPr>
          <p:txBody>
            <a:bodyPr wrap="square" lIns="0" tIns="0" rIns="0" bIns="0" anchor="ctr"/>
            <a:lstStyle/>
            <a:p>
              <a:pPr lvl="0" indent="0">
                <a:lnSpc>
                  <a:spcPct val="120000"/>
                </a:lnSpc>
              </a:pPr>
              <a:r>
                <a:rPr lang="en-US" altLang="da-DK" dirty="0">
                  <a:solidFill>
                    <a:srgbClr val="AFAFAF"/>
                  </a:solidFill>
                  <a:latin typeface="Arial" panose="020B0604020202020204" pitchFamily="34" charset="0"/>
                  <a:ea typeface="宋体" panose="02010600030101010101" pitchFamily="2" charset="-122"/>
                </a:rPr>
                <a:t>                                                        </a:t>
              </a:r>
            </a:p>
          </p:txBody>
        </p:sp>
      </p:grpSp>
      <p:grpSp>
        <p:nvGrpSpPr>
          <p:cNvPr id="24588" name="组合 3390"/>
          <p:cNvGrpSpPr/>
          <p:nvPr/>
        </p:nvGrpSpPr>
        <p:grpSpPr>
          <a:xfrm>
            <a:off x="2091055" y="4555490"/>
            <a:ext cx="4930140" cy="1127125"/>
            <a:chOff x="1687238" y="3473536"/>
            <a:chExt cx="5635779" cy="748134"/>
          </a:xfrm>
        </p:grpSpPr>
        <p:sp>
          <p:nvSpPr>
            <p:cNvPr id="3197" name="Freeform 32"/>
            <p:cNvSpPr/>
            <p:nvPr/>
          </p:nvSpPr>
          <p:spPr bwMode="auto">
            <a:xfrm>
              <a:off x="2253847" y="3617765"/>
              <a:ext cx="5069170" cy="603905"/>
            </a:xfrm>
            <a:custGeom>
              <a:avLst/>
              <a:gdLst>
                <a:gd name="T0" fmla="*/ 1604 w 1604"/>
                <a:gd name="T1" fmla="*/ 176 h 352"/>
                <a:gd name="T2" fmla="*/ 1461 w 1604"/>
                <a:gd name="T3" fmla="*/ 352 h 352"/>
                <a:gd name="T4" fmla="*/ 0 w 1604"/>
                <a:gd name="T5" fmla="*/ 352 h 352"/>
                <a:gd name="T6" fmla="*/ 0 w 1604"/>
                <a:gd name="T7" fmla="*/ 0 h 352"/>
                <a:gd name="T8" fmla="*/ 1461 w 1604"/>
                <a:gd name="T9" fmla="*/ 0 h 352"/>
                <a:gd name="T10" fmla="*/ 1604 w 1604"/>
                <a:gd name="T11" fmla="*/ 176 h 352"/>
              </a:gdLst>
              <a:ahLst/>
              <a:cxnLst>
                <a:cxn ang="0">
                  <a:pos x="T0" y="T1"/>
                </a:cxn>
                <a:cxn ang="0">
                  <a:pos x="T2" y="T3"/>
                </a:cxn>
                <a:cxn ang="0">
                  <a:pos x="T4" y="T5"/>
                </a:cxn>
                <a:cxn ang="0">
                  <a:pos x="T6" y="T7"/>
                </a:cxn>
                <a:cxn ang="0">
                  <a:pos x="T8" y="T9"/>
                </a:cxn>
                <a:cxn ang="0">
                  <a:pos x="T10" y="T11"/>
                </a:cxn>
              </a:cxnLst>
              <a:rect l="0" t="0" r="r" b="b"/>
              <a:pathLst>
                <a:path w="1604" h="352">
                  <a:moveTo>
                    <a:pt x="1604" y="176"/>
                  </a:moveTo>
                  <a:lnTo>
                    <a:pt x="1461" y="352"/>
                  </a:lnTo>
                  <a:lnTo>
                    <a:pt x="0" y="352"/>
                  </a:lnTo>
                  <a:lnTo>
                    <a:pt x="0" y="0"/>
                  </a:lnTo>
                  <a:lnTo>
                    <a:pt x="1461" y="0"/>
                  </a:lnTo>
                  <a:lnTo>
                    <a:pt x="1604" y="176"/>
                  </a:lnTo>
                  <a:close/>
                </a:path>
              </a:pathLst>
            </a:custGeom>
            <a:solidFill>
              <a:schemeClr val="accent3">
                <a:lumMod val="75000"/>
              </a:schemeClr>
            </a:solidFill>
            <a:ln>
              <a:noFill/>
            </a:ln>
          </p:spPr>
          <p:txBody>
            <a:bodyPr vert="horz" wrap="square" lIns="91440" tIns="45720" rIns="91440" bIns="45720" numCol="1" anchor="ctr" anchorCtr="0" compatLnSpc="1">
              <a:normAutofit/>
            </a:bodyPr>
            <a:lstStyle/>
            <a:p>
              <a:pPr algn="ctr"/>
              <a:r>
                <a:rPr lang="zh-CN" altLang="en-US" sz="2400" b="1" noProof="1">
                  <a:solidFill>
                    <a:schemeClr val="bg1"/>
                  </a:solidFill>
                  <a:latin typeface="华文中宋" panose="02010600040101010101" pitchFamily="2" charset="-122"/>
                  <a:ea typeface="华文中宋" panose="02010600040101010101" pitchFamily="2" charset="-122"/>
                </a:rPr>
                <a:t>信 息 系 统</a:t>
              </a:r>
            </a:p>
          </p:txBody>
        </p:sp>
        <p:sp>
          <p:nvSpPr>
            <p:cNvPr id="3203" name="Freeform 38"/>
            <p:cNvSpPr/>
            <p:nvPr/>
          </p:nvSpPr>
          <p:spPr bwMode="auto">
            <a:xfrm>
              <a:off x="2253829" y="3851710"/>
              <a:ext cx="326057" cy="220490"/>
            </a:xfrm>
            <a:custGeom>
              <a:avLst/>
              <a:gdLst>
                <a:gd name="T0" fmla="*/ 244 w 244"/>
                <a:gd name="T1" fmla="*/ 69 h 165"/>
                <a:gd name="T2" fmla="*/ 0 w 244"/>
                <a:gd name="T3" fmla="*/ 0 h 165"/>
                <a:gd name="T4" fmla="*/ 0 w 244"/>
                <a:gd name="T5" fmla="*/ 165 h 165"/>
                <a:gd name="T6" fmla="*/ 244 w 244"/>
                <a:gd name="T7" fmla="*/ 69 h 165"/>
              </a:gdLst>
              <a:ahLst/>
              <a:cxnLst>
                <a:cxn ang="0">
                  <a:pos x="T0" y="T1"/>
                </a:cxn>
                <a:cxn ang="0">
                  <a:pos x="T2" y="T3"/>
                </a:cxn>
                <a:cxn ang="0">
                  <a:pos x="T4" y="T5"/>
                </a:cxn>
                <a:cxn ang="0">
                  <a:pos x="T6" y="T7"/>
                </a:cxn>
              </a:cxnLst>
              <a:rect l="0" t="0" r="r" b="b"/>
              <a:pathLst>
                <a:path w="244" h="165">
                  <a:moveTo>
                    <a:pt x="244" y="69"/>
                  </a:moveTo>
                  <a:lnTo>
                    <a:pt x="0" y="0"/>
                  </a:lnTo>
                  <a:lnTo>
                    <a:pt x="0" y="165"/>
                  </a:lnTo>
                  <a:lnTo>
                    <a:pt x="244" y="69"/>
                  </a:lnTo>
                  <a:close/>
                </a:path>
              </a:pathLst>
            </a:custGeom>
            <a:solidFill>
              <a:schemeClr val="accent3">
                <a:lumMod val="50000"/>
              </a:schemeClr>
            </a:solidFill>
            <a:ln>
              <a:noFill/>
            </a:ln>
          </p:spPr>
          <p:txBody>
            <a:bodyPr vert="horz" wrap="square" lIns="0" tIns="0" rIns="0" bIns="0" numCol="1" anchor="ctr" anchorCtr="0" compatLnSpc="1">
              <a:normAutofit/>
            </a:bodyPr>
            <a:lstStyle/>
            <a:p>
              <a:pPr algn="ctr" fontAlgn="base"/>
              <a:endParaRPr lang="zh-CN" altLang="en-US" strike="noStrike" noProof="1">
                <a:solidFill>
                  <a:srgbClr val="FFFFFF"/>
                </a:solidFill>
              </a:endParaRPr>
            </a:p>
          </p:txBody>
        </p:sp>
        <p:sp>
          <p:nvSpPr>
            <p:cNvPr id="3228" name="Rectangle 63"/>
            <p:cNvSpPr>
              <a:spLocks noChangeArrowheads="1"/>
            </p:cNvSpPr>
            <p:nvPr/>
          </p:nvSpPr>
          <p:spPr bwMode="auto">
            <a:xfrm>
              <a:off x="1687238" y="3473536"/>
              <a:ext cx="892649" cy="470378"/>
            </a:xfrm>
            <a:prstGeom prst="rect">
              <a:avLst/>
            </a:prstGeom>
            <a:solidFill>
              <a:schemeClr val="accent3"/>
            </a:solidFill>
            <a:ln>
              <a:noFill/>
            </a:ln>
          </p:spPr>
          <p:txBody>
            <a:bodyPr vert="horz" wrap="square" lIns="0" tIns="0" rIns="0" bIns="0" numCol="1" anchor="ctr" anchorCtr="0" compatLnSpc="1">
              <a:normAutofit/>
            </a:bodyPr>
            <a:lstStyle/>
            <a:p>
              <a:pPr algn="ctr" fontAlgn="base"/>
              <a:r>
                <a:rPr lang="zh-CN" sz="2400" b="1" strike="noStrike" noProof="1" smtClean="0">
                  <a:solidFill>
                    <a:schemeClr val="bg1"/>
                  </a:solidFill>
                  <a:latin typeface="华文中宋" panose="02010600040101010101" pitchFamily="2" charset="-122"/>
                  <a:ea typeface="华文中宋" panose="02010600040101010101" pitchFamily="2" charset="-122"/>
                  <a:cs typeface="+mn-ea"/>
                </a:rPr>
                <a:t>三</a:t>
              </a:r>
              <a:endParaRPr lang="zh-CN" sz="2400" b="1" strike="noStrike" noProof="1">
                <a:solidFill>
                  <a:schemeClr val="bg1"/>
                </a:solidFill>
                <a:latin typeface="华文中宋" panose="02010600040101010101" pitchFamily="2" charset="-122"/>
                <a:ea typeface="华文中宋" panose="02010600040101010101" pitchFamily="2" charset="-122"/>
              </a:endParaRPr>
            </a:p>
          </p:txBody>
        </p:sp>
      </p:grpSp>
      <p:sp>
        <p:nvSpPr>
          <p:cNvPr id="22" name="标题 15"/>
          <p:cNvSpPr txBox="1"/>
          <p:nvPr/>
        </p:nvSpPr>
        <p:spPr>
          <a:xfrm>
            <a:off x="0" y="738780"/>
            <a:ext cx="9144000" cy="781181"/>
          </a:xfrm>
          <a:prstGeom prst="rect">
            <a:avLst/>
          </a:prstGeom>
        </p:spPr>
        <p:txBody>
          <a:bodyPr>
            <a:normAutofit/>
          </a:bodyPr>
          <a:lstStyle>
            <a:lvl1pPr algn="l" rtl="0" eaLnBrk="0" fontAlgn="base" hangingPunct="0">
              <a:lnSpc>
                <a:spcPct val="90000"/>
              </a:lnSpc>
              <a:spcBef>
                <a:spcPct val="0"/>
              </a:spcBef>
              <a:spcAft>
                <a:spcPct val="0"/>
              </a:spcAft>
              <a:defRPr sz="3600" b="1" kern="1200">
                <a:solidFill>
                  <a:schemeClr val="accent1"/>
                </a:solidFill>
                <a:latin typeface="+mj-lt"/>
                <a:ea typeface="+mj-ea"/>
                <a:cs typeface="+mj-cs"/>
              </a:defRPr>
            </a:lvl1pPr>
            <a:lvl2pPr algn="l" rtl="0" eaLnBrk="0" fontAlgn="base" hangingPunct="0">
              <a:lnSpc>
                <a:spcPct val="90000"/>
              </a:lnSpc>
              <a:spcBef>
                <a:spcPct val="0"/>
              </a:spcBef>
              <a:spcAft>
                <a:spcPct val="0"/>
              </a:spcAft>
              <a:defRPr sz="3600" b="1">
                <a:solidFill>
                  <a:schemeClr val="accent1"/>
                </a:solidFill>
                <a:latin typeface="Arial" panose="020B0604020202020204" pitchFamily="34" charset="0"/>
                <a:ea typeface="黑体" panose="02010609060101010101" pitchFamily="49" charset="-122"/>
              </a:defRPr>
            </a:lvl2pPr>
            <a:lvl3pPr algn="l" rtl="0" eaLnBrk="0" fontAlgn="base" hangingPunct="0">
              <a:lnSpc>
                <a:spcPct val="90000"/>
              </a:lnSpc>
              <a:spcBef>
                <a:spcPct val="0"/>
              </a:spcBef>
              <a:spcAft>
                <a:spcPct val="0"/>
              </a:spcAft>
              <a:defRPr sz="3600" b="1">
                <a:solidFill>
                  <a:schemeClr val="accent1"/>
                </a:solidFill>
                <a:latin typeface="Arial" panose="020B0604020202020204" pitchFamily="34" charset="0"/>
                <a:ea typeface="黑体" panose="02010609060101010101" pitchFamily="49" charset="-122"/>
              </a:defRPr>
            </a:lvl3pPr>
            <a:lvl4pPr algn="l" rtl="0" eaLnBrk="0" fontAlgn="base" hangingPunct="0">
              <a:lnSpc>
                <a:spcPct val="90000"/>
              </a:lnSpc>
              <a:spcBef>
                <a:spcPct val="0"/>
              </a:spcBef>
              <a:spcAft>
                <a:spcPct val="0"/>
              </a:spcAft>
              <a:defRPr sz="3600" b="1">
                <a:solidFill>
                  <a:schemeClr val="accent1"/>
                </a:solidFill>
                <a:latin typeface="Arial" panose="020B0604020202020204" pitchFamily="34" charset="0"/>
                <a:ea typeface="黑体" panose="02010609060101010101" pitchFamily="49" charset="-122"/>
              </a:defRPr>
            </a:lvl4pPr>
            <a:lvl5pPr algn="l" rtl="0" eaLnBrk="0" fontAlgn="base" hangingPunct="0">
              <a:lnSpc>
                <a:spcPct val="90000"/>
              </a:lnSpc>
              <a:spcBef>
                <a:spcPct val="0"/>
              </a:spcBef>
              <a:spcAft>
                <a:spcPct val="0"/>
              </a:spcAft>
              <a:defRPr sz="3600" b="1">
                <a:solidFill>
                  <a:schemeClr val="accent1"/>
                </a:solidFill>
                <a:latin typeface="Arial" panose="020B0604020202020204" pitchFamily="34" charset="0"/>
                <a:ea typeface="黑体" panose="02010609060101010101" pitchFamily="49" charset="-122"/>
              </a:defRPr>
            </a:lvl5pPr>
            <a:lvl6pPr marL="457200" algn="l" rtl="0" fontAlgn="base">
              <a:lnSpc>
                <a:spcPct val="90000"/>
              </a:lnSpc>
              <a:spcBef>
                <a:spcPct val="0"/>
              </a:spcBef>
              <a:spcAft>
                <a:spcPct val="0"/>
              </a:spcAft>
              <a:defRPr sz="3600" b="1">
                <a:solidFill>
                  <a:schemeClr val="accent1"/>
                </a:solidFill>
                <a:latin typeface="Arial" panose="020B0604020202020204" pitchFamily="34" charset="0"/>
                <a:ea typeface="黑体" panose="02010609060101010101" pitchFamily="49" charset="-122"/>
              </a:defRPr>
            </a:lvl6pPr>
            <a:lvl7pPr marL="914400" algn="l" rtl="0" fontAlgn="base">
              <a:lnSpc>
                <a:spcPct val="90000"/>
              </a:lnSpc>
              <a:spcBef>
                <a:spcPct val="0"/>
              </a:spcBef>
              <a:spcAft>
                <a:spcPct val="0"/>
              </a:spcAft>
              <a:defRPr sz="3600" b="1">
                <a:solidFill>
                  <a:schemeClr val="accent1"/>
                </a:solidFill>
                <a:latin typeface="Arial" panose="020B0604020202020204" pitchFamily="34" charset="0"/>
                <a:ea typeface="黑体" panose="02010609060101010101" pitchFamily="49" charset="-122"/>
              </a:defRPr>
            </a:lvl7pPr>
            <a:lvl8pPr marL="1371600" algn="l" rtl="0" fontAlgn="base">
              <a:lnSpc>
                <a:spcPct val="90000"/>
              </a:lnSpc>
              <a:spcBef>
                <a:spcPct val="0"/>
              </a:spcBef>
              <a:spcAft>
                <a:spcPct val="0"/>
              </a:spcAft>
              <a:defRPr sz="3600" b="1">
                <a:solidFill>
                  <a:schemeClr val="accent1"/>
                </a:solidFill>
                <a:latin typeface="Arial" panose="020B0604020202020204" pitchFamily="34" charset="0"/>
                <a:ea typeface="黑体" panose="02010609060101010101" pitchFamily="49" charset="-122"/>
              </a:defRPr>
            </a:lvl8pPr>
            <a:lvl9pPr marL="1828800" algn="l" rtl="0" fontAlgn="base">
              <a:lnSpc>
                <a:spcPct val="90000"/>
              </a:lnSpc>
              <a:spcBef>
                <a:spcPct val="0"/>
              </a:spcBef>
              <a:spcAft>
                <a:spcPct val="0"/>
              </a:spcAft>
              <a:defRPr sz="3600" b="1">
                <a:solidFill>
                  <a:schemeClr val="accent1"/>
                </a:solidFill>
                <a:latin typeface="Arial" panose="020B0604020202020204" pitchFamily="34" charset="0"/>
                <a:ea typeface="黑体" panose="02010609060101010101" pitchFamily="49" charset="-122"/>
              </a:defRPr>
            </a:lvl9pPr>
          </a:lstStyle>
          <a:p>
            <a:pPr algn="ctr"/>
            <a:r>
              <a:rPr lang="zh-CN" altLang="en-US" sz="4000" dirty="0" smtClean="0">
                <a:solidFill>
                  <a:srgbClr val="002060"/>
                </a:solidFill>
                <a:latin typeface="华文中宋" panose="02010600040101010101" pitchFamily="2" charset="-122"/>
                <a:ea typeface="华文中宋" panose="02010600040101010101" pitchFamily="2" charset="-122"/>
                <a:cs typeface="+mn-cs"/>
              </a:rPr>
              <a:t>目    录</a:t>
            </a:r>
          </a:p>
        </p:txBody>
      </p:sp>
    </p:spTree>
  </p:cSld>
  <p:clrMapOvr>
    <a:masterClrMapping/>
  </p:clrMapOvr>
  <p:transition>
    <p:pull/>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4" name="矩形 43"/>
          <p:cNvSpPr/>
          <p:nvPr/>
        </p:nvSpPr>
        <p:spPr>
          <a:xfrm>
            <a:off x="3980815" y="1899285"/>
            <a:ext cx="4882515" cy="4282440"/>
          </a:xfrm>
          <a:prstGeom prst="rect">
            <a:avLst/>
          </a:prstGeom>
          <a:noFill/>
          <a:ln w="9525">
            <a:noFill/>
          </a:ln>
        </p:spPr>
        <p:txBody>
          <a:bodyPr wrap="square" anchor="t">
            <a:spAutoFit/>
          </a:bodyPr>
          <a:lstStyle/>
          <a:p>
            <a:pPr lvl="1" indent="-342900">
              <a:lnSpc>
                <a:spcPts val="3000"/>
              </a:lnSpc>
              <a:buClr>
                <a:srgbClr val="002060"/>
              </a:buClr>
              <a:buFont typeface="Wingdings" panose="05000000000000000000" pitchFamily="2" charset="2"/>
              <a:buChar char="t"/>
            </a:pPr>
            <a:r>
              <a:rPr lang="zh-CN" altLang="en-US" sz="1600" b="1" dirty="0">
                <a:solidFill>
                  <a:srgbClr val="052E65"/>
                </a:solidFill>
                <a:latin typeface="仿宋" panose="02010609060101010101" pitchFamily="49" charset="-122"/>
                <a:ea typeface="仿宋" panose="02010609060101010101" pitchFamily="49" charset="-122"/>
                <a:cs typeface="+mn-cs"/>
              </a:rPr>
              <a:t>在站博士后研究人员</a:t>
            </a:r>
            <a:endParaRPr lang="en-US" altLang="zh-CN" sz="1600" b="1" dirty="0">
              <a:solidFill>
                <a:srgbClr val="052E65"/>
              </a:solidFill>
              <a:latin typeface="仿宋" panose="02010609060101010101" pitchFamily="49" charset="-122"/>
              <a:ea typeface="仿宋" panose="02010609060101010101" pitchFamily="49" charset="-122"/>
              <a:cs typeface="+mn-cs"/>
              <a:sym typeface="仿宋" panose="02010609060101010101" pitchFamily="49" charset="-122"/>
            </a:endParaRPr>
          </a:p>
          <a:p>
            <a:pPr lvl="1" indent="-342900">
              <a:lnSpc>
                <a:spcPts val="3000"/>
              </a:lnSpc>
              <a:buClr>
                <a:srgbClr val="002060"/>
              </a:buClr>
              <a:buFont typeface="Wingdings" panose="05000000000000000000" pitchFamily="2" charset="2"/>
              <a:buChar char="t"/>
            </a:pPr>
            <a:r>
              <a:rPr lang="zh-CN" altLang="zh-CN" sz="1600" b="1" dirty="0">
                <a:solidFill>
                  <a:srgbClr val="052E65"/>
                </a:solidFill>
                <a:latin typeface="仿宋" panose="02010609060101010101" pitchFamily="49" charset="-122"/>
                <a:ea typeface="仿宋" panose="02010609060101010101" pitchFamily="49" charset="-122"/>
                <a:cs typeface="+mn-cs"/>
                <a:sym typeface="仿宋" panose="02010609060101010101" pitchFamily="49" charset="-122"/>
              </a:rPr>
              <a:t>进站18个月内</a:t>
            </a:r>
            <a:endParaRPr lang="en-US" altLang="zh-CN" sz="1600" b="1" dirty="0">
              <a:solidFill>
                <a:srgbClr val="052E65"/>
              </a:solidFill>
              <a:latin typeface="仿宋" panose="02010609060101010101" pitchFamily="49" charset="-122"/>
              <a:ea typeface="仿宋" panose="02010609060101010101" pitchFamily="49" charset="-122"/>
              <a:cs typeface="+mn-cs"/>
              <a:sym typeface="仿宋" panose="02010609060101010101" pitchFamily="49" charset="-122"/>
            </a:endParaRPr>
          </a:p>
          <a:p>
            <a:pPr lvl="1" indent="-342900">
              <a:lnSpc>
                <a:spcPts val="3000"/>
              </a:lnSpc>
              <a:buClr>
                <a:srgbClr val="002060"/>
              </a:buClr>
              <a:buFont typeface="Wingdings" panose="05000000000000000000" pitchFamily="2" charset="2"/>
              <a:buChar char="t"/>
            </a:pPr>
            <a:r>
              <a:rPr lang="zh-CN" altLang="en-US" sz="1600" b="1" dirty="0">
                <a:solidFill>
                  <a:srgbClr val="052E65"/>
                </a:solidFill>
                <a:latin typeface="仿宋" panose="02010609060101010101" pitchFamily="49" charset="-122"/>
                <a:ea typeface="仿宋" panose="02010609060101010101" pitchFamily="49" charset="-122"/>
                <a:cs typeface="+mn-cs"/>
              </a:rPr>
              <a:t>具备良好的思想品德、较高的学术水平和较强的科研能力</a:t>
            </a:r>
            <a:endParaRPr lang="en-US" altLang="zh-CN" sz="1600" b="1" dirty="0">
              <a:solidFill>
                <a:srgbClr val="052E65"/>
              </a:solidFill>
              <a:latin typeface="仿宋" panose="02010609060101010101" pitchFamily="49" charset="-122"/>
              <a:ea typeface="仿宋" panose="02010609060101010101" pitchFamily="49" charset="-122"/>
              <a:cs typeface="+mn-cs"/>
            </a:endParaRPr>
          </a:p>
          <a:p>
            <a:pPr lvl="1" indent="-342900">
              <a:lnSpc>
                <a:spcPts val="3000"/>
              </a:lnSpc>
              <a:buClr>
                <a:srgbClr val="002060"/>
              </a:buClr>
              <a:buFont typeface="Wingdings" panose="05000000000000000000" pitchFamily="2" charset="2"/>
              <a:buChar char="t"/>
            </a:pPr>
            <a:r>
              <a:rPr lang="zh-CN" altLang="en-US" sz="1600" b="1" dirty="0">
                <a:solidFill>
                  <a:srgbClr val="052E65"/>
                </a:solidFill>
                <a:latin typeface="仿宋" panose="02010609060101010101" pitchFamily="49" charset="-122"/>
                <a:ea typeface="仿宋" panose="02010609060101010101" pitchFamily="49" charset="-122"/>
                <a:cs typeface="+mn-cs"/>
              </a:rPr>
              <a:t>项目由本人承担</a:t>
            </a:r>
            <a:endParaRPr lang="en-US" altLang="zh-CN" sz="1600" b="1" dirty="0">
              <a:solidFill>
                <a:srgbClr val="052E65"/>
              </a:solidFill>
              <a:latin typeface="仿宋" panose="02010609060101010101" pitchFamily="49" charset="-122"/>
              <a:ea typeface="仿宋" panose="02010609060101010101" pitchFamily="49" charset="-122"/>
              <a:cs typeface="+mn-cs"/>
            </a:endParaRPr>
          </a:p>
          <a:p>
            <a:pPr lvl="1" indent="-342900">
              <a:lnSpc>
                <a:spcPts val="3000"/>
              </a:lnSpc>
              <a:buClr>
                <a:srgbClr val="002060"/>
              </a:buClr>
              <a:buFont typeface="Wingdings" panose="05000000000000000000" pitchFamily="2" charset="2"/>
              <a:buChar char="t"/>
            </a:pPr>
            <a:r>
              <a:rPr lang="zh-CN" altLang="zh-CN" sz="1600" b="1" dirty="0">
                <a:solidFill>
                  <a:srgbClr val="052E65"/>
                </a:solidFill>
                <a:latin typeface="仿宋" panose="02010609060101010101" pitchFamily="49" charset="-122"/>
                <a:ea typeface="仿宋" panose="02010609060101010101" pitchFamily="49" charset="-122"/>
                <a:cs typeface="+mn-cs"/>
                <a:sym typeface="仿宋" panose="02010609060101010101" pitchFamily="49" charset="-122"/>
              </a:rPr>
              <a:t>多次申请，每站只能获得一次资助</a:t>
            </a:r>
          </a:p>
          <a:p>
            <a:pPr lvl="1" indent="-342900">
              <a:lnSpc>
                <a:spcPts val="3000"/>
              </a:lnSpc>
              <a:buClr>
                <a:srgbClr val="002060"/>
              </a:buClr>
              <a:buFont typeface="Wingdings" panose="05000000000000000000" pitchFamily="2" charset="2"/>
              <a:buChar char="t"/>
            </a:pPr>
            <a:r>
              <a:rPr lang="zh-CN" altLang="zh-CN" sz="1600" b="1" dirty="0">
                <a:solidFill>
                  <a:srgbClr val="052E65"/>
                </a:solidFill>
                <a:latin typeface="仿宋" panose="02010609060101010101" pitchFamily="49" charset="-122"/>
                <a:ea typeface="仿宋" panose="02010609060101010101" pitchFamily="49" charset="-122"/>
                <a:cs typeface="+mn-cs"/>
                <a:sym typeface="仿宋" panose="02010609060101010101" pitchFamily="49" charset="-122"/>
              </a:rPr>
              <a:t>不限制申报人数</a:t>
            </a:r>
            <a:endParaRPr lang="en-US" altLang="zh-CN" sz="1600" b="1" dirty="0">
              <a:solidFill>
                <a:srgbClr val="052E65"/>
              </a:solidFill>
              <a:latin typeface="仿宋" panose="02010609060101010101" pitchFamily="49" charset="-122"/>
              <a:ea typeface="仿宋" panose="02010609060101010101" pitchFamily="49" charset="-122"/>
              <a:cs typeface="+mn-cs"/>
              <a:sym typeface="仿宋" panose="02010609060101010101" pitchFamily="49" charset="-122"/>
            </a:endParaRPr>
          </a:p>
          <a:p>
            <a:pPr lvl="1" indent="-342900">
              <a:lnSpc>
                <a:spcPts val="3000"/>
              </a:lnSpc>
              <a:buClr>
                <a:srgbClr val="002060"/>
              </a:buClr>
              <a:buFont typeface="Wingdings" panose="05000000000000000000" pitchFamily="2" charset="2"/>
              <a:buChar char="t"/>
            </a:pPr>
            <a:r>
              <a:rPr lang="zh-CN" altLang="en-US" sz="1600" b="1" dirty="0">
                <a:solidFill>
                  <a:srgbClr val="052E65"/>
                </a:solidFill>
                <a:latin typeface="仿宋" panose="02010609060101010101" pitchFamily="49" charset="-122"/>
                <a:ea typeface="仿宋" panose="02010609060101010101" pitchFamily="49" charset="-122"/>
                <a:cs typeface="+mn-cs"/>
              </a:rPr>
              <a:t>入选国际交流、中德博士后交流项目和香江学者计划的派出人员在未结束派出工作前不可申请</a:t>
            </a:r>
            <a:r>
              <a:rPr lang="en-US" altLang="zh-CN" sz="1600" b="1" dirty="0">
                <a:solidFill>
                  <a:srgbClr val="052E65"/>
                </a:solidFill>
                <a:latin typeface="仿宋" panose="02010609060101010101" pitchFamily="49" charset="-122"/>
                <a:ea typeface="仿宋" panose="02010609060101010101" pitchFamily="49" charset="-122"/>
                <a:cs typeface="+mn-cs"/>
              </a:rPr>
              <a:t>,</a:t>
            </a:r>
            <a:r>
              <a:rPr lang="zh-CN" altLang="en-US" sz="1600" b="1" dirty="0">
                <a:solidFill>
                  <a:srgbClr val="052E65"/>
                </a:solidFill>
                <a:latin typeface="仿宋" panose="02010609060101010101" pitchFamily="49" charset="-122"/>
                <a:ea typeface="仿宋" panose="02010609060101010101" pitchFamily="49" charset="-122"/>
                <a:cs typeface="+mn-cs"/>
              </a:rPr>
              <a:t>结束后须出具证明</a:t>
            </a:r>
            <a:endParaRPr lang="en-US" altLang="zh-CN" sz="1600" b="1" dirty="0">
              <a:solidFill>
                <a:srgbClr val="052E65"/>
              </a:solidFill>
              <a:latin typeface="仿宋" panose="02010609060101010101" pitchFamily="49" charset="-122"/>
              <a:ea typeface="仿宋" panose="02010609060101010101" pitchFamily="49" charset="-122"/>
              <a:cs typeface="+mn-cs"/>
            </a:endParaRPr>
          </a:p>
          <a:p>
            <a:pPr lvl="1" indent="-342900">
              <a:lnSpc>
                <a:spcPts val="3000"/>
              </a:lnSpc>
              <a:buClr>
                <a:srgbClr val="002060"/>
              </a:buClr>
              <a:buFont typeface="Wingdings" panose="05000000000000000000" pitchFamily="2" charset="2"/>
              <a:buChar char="t"/>
            </a:pPr>
            <a:r>
              <a:rPr lang="zh-CN" altLang="en-US" sz="1600" b="1" dirty="0">
                <a:solidFill>
                  <a:srgbClr val="052E65"/>
                </a:solidFill>
                <a:latin typeface="仿宋" panose="02010609060101010101" pitchFamily="49" charset="-122"/>
                <a:ea typeface="仿宋" panose="02010609060101010101" pitchFamily="49" charset="-122"/>
                <a:cs typeface="+mn-cs"/>
              </a:rPr>
              <a:t>涉密项目不得申报</a:t>
            </a:r>
          </a:p>
        </p:txBody>
      </p:sp>
      <p:sp>
        <p:nvSpPr>
          <p:cNvPr id="15" name="Freeform 13"/>
          <p:cNvSpPr/>
          <p:nvPr/>
        </p:nvSpPr>
        <p:spPr>
          <a:xfrm flipH="1">
            <a:off x="1616960" y="2853606"/>
            <a:ext cx="2057400" cy="1113235"/>
          </a:xfrm>
          <a:custGeom>
            <a:avLst/>
            <a:gdLst/>
            <a:ahLst/>
            <a:cxnLst>
              <a:cxn ang="0">
                <a:pos x="0" y="241582"/>
              </a:cxn>
              <a:cxn ang="0">
                <a:pos x="0" y="1484313"/>
              </a:cxn>
              <a:cxn ang="0">
                <a:pos x="2743200" y="1360258"/>
              </a:cxn>
              <a:cxn ang="0">
                <a:pos x="2743200" y="0"/>
              </a:cxn>
              <a:cxn ang="0">
                <a:pos x="0" y="241582"/>
              </a:cxn>
            </a:cxnLst>
            <a:rect l="0" t="0" r="0" b="0"/>
            <a:pathLst>
              <a:path w="1079" h="682">
                <a:moveTo>
                  <a:pt x="0" y="111"/>
                </a:moveTo>
                <a:lnTo>
                  <a:pt x="0" y="682"/>
                </a:lnTo>
                <a:lnTo>
                  <a:pt x="1079" y="625"/>
                </a:lnTo>
                <a:lnTo>
                  <a:pt x="1079" y="0"/>
                </a:lnTo>
                <a:lnTo>
                  <a:pt x="0" y="111"/>
                </a:lnTo>
                <a:close/>
              </a:path>
            </a:pathLst>
          </a:custGeom>
          <a:gradFill rotWithShape="1">
            <a:gsLst>
              <a:gs pos="0">
                <a:srgbClr val="B8D2F0"/>
              </a:gs>
              <a:gs pos="100000">
                <a:srgbClr val="A1C4ED"/>
              </a:gs>
            </a:gsLst>
            <a:lin ang="0" scaled="1"/>
            <a:tileRect/>
          </a:gradFill>
          <a:ln w="12700">
            <a:noFill/>
          </a:ln>
        </p:spPr>
        <p:txBody>
          <a:bodyPr/>
          <a:lstStyle/>
          <a:p>
            <a:endParaRPr lang="zh-CN" altLang="en-US" sz="1350"/>
          </a:p>
        </p:txBody>
      </p:sp>
      <p:sp>
        <p:nvSpPr>
          <p:cNvPr id="16" name="Freeform 14"/>
          <p:cNvSpPr/>
          <p:nvPr/>
        </p:nvSpPr>
        <p:spPr>
          <a:xfrm flipH="1">
            <a:off x="1047842" y="2853605"/>
            <a:ext cx="569119" cy="1148954"/>
          </a:xfrm>
          <a:custGeom>
            <a:avLst/>
            <a:gdLst/>
            <a:ahLst/>
            <a:cxnLst>
              <a:cxn ang="0">
                <a:pos x="0" y="0"/>
              </a:cxn>
              <a:cxn ang="0">
                <a:pos x="0" y="1360030"/>
              </a:cxn>
              <a:cxn ang="0">
                <a:pos x="758825" y="1531938"/>
              </a:cxn>
              <a:cxn ang="0">
                <a:pos x="758825" y="332935"/>
              </a:cxn>
              <a:cxn ang="0">
                <a:pos x="0" y="0"/>
              </a:cxn>
            </a:cxnLst>
            <a:rect l="0" t="0" r="0" b="0"/>
            <a:pathLst>
              <a:path w="298" h="704">
                <a:moveTo>
                  <a:pt x="0" y="0"/>
                </a:moveTo>
                <a:lnTo>
                  <a:pt x="0" y="625"/>
                </a:lnTo>
                <a:lnTo>
                  <a:pt x="298" y="704"/>
                </a:lnTo>
                <a:lnTo>
                  <a:pt x="298" y="153"/>
                </a:lnTo>
                <a:lnTo>
                  <a:pt x="0" y="0"/>
                </a:lnTo>
                <a:close/>
              </a:path>
            </a:pathLst>
          </a:custGeom>
          <a:gradFill rotWithShape="1">
            <a:gsLst>
              <a:gs pos="0">
                <a:srgbClr val="80AFE4"/>
              </a:gs>
              <a:gs pos="100000">
                <a:srgbClr val="8BB6E7"/>
              </a:gs>
            </a:gsLst>
            <a:lin ang="0" scaled="1"/>
            <a:tileRect/>
          </a:gradFill>
          <a:ln w="0">
            <a:noFill/>
          </a:ln>
        </p:spPr>
        <p:txBody>
          <a:bodyPr/>
          <a:lstStyle/>
          <a:p>
            <a:endParaRPr lang="zh-CN" altLang="en-US" sz="1350"/>
          </a:p>
        </p:txBody>
      </p:sp>
      <p:sp>
        <p:nvSpPr>
          <p:cNvPr id="17" name="Freeform 15"/>
          <p:cNvSpPr/>
          <p:nvPr/>
        </p:nvSpPr>
        <p:spPr>
          <a:xfrm flipH="1">
            <a:off x="1047842" y="3873971"/>
            <a:ext cx="2626519" cy="203597"/>
          </a:xfrm>
          <a:custGeom>
            <a:avLst/>
            <a:gdLst/>
            <a:ahLst/>
            <a:cxnLst>
              <a:cxn ang="0">
                <a:pos x="2744143" y="0"/>
              </a:cxn>
              <a:cxn ang="0">
                <a:pos x="0" y="123787"/>
              </a:cxn>
              <a:cxn ang="0">
                <a:pos x="999489" y="271462"/>
              </a:cxn>
              <a:cxn ang="0">
                <a:pos x="3502025" y="171564"/>
              </a:cxn>
              <a:cxn ang="0">
                <a:pos x="2744143" y="0"/>
              </a:cxn>
            </a:cxnLst>
            <a:rect l="0" t="0" r="0" b="0"/>
            <a:pathLst>
              <a:path w="1377" h="125">
                <a:moveTo>
                  <a:pt x="1079" y="0"/>
                </a:moveTo>
                <a:lnTo>
                  <a:pt x="0" y="57"/>
                </a:lnTo>
                <a:lnTo>
                  <a:pt x="393" y="125"/>
                </a:lnTo>
                <a:lnTo>
                  <a:pt x="1377" y="79"/>
                </a:lnTo>
                <a:lnTo>
                  <a:pt x="1079" y="0"/>
                </a:lnTo>
                <a:close/>
              </a:path>
            </a:pathLst>
          </a:custGeom>
          <a:gradFill rotWithShape="1">
            <a:gsLst>
              <a:gs pos="0">
                <a:srgbClr val="79A9E5"/>
              </a:gs>
              <a:gs pos="100000">
                <a:srgbClr val="79A9E5"/>
              </a:gs>
            </a:gsLst>
            <a:lin ang="0" scaled="1"/>
            <a:tileRect/>
          </a:gradFill>
          <a:ln w="0">
            <a:noFill/>
          </a:ln>
        </p:spPr>
        <p:txBody>
          <a:bodyPr/>
          <a:lstStyle/>
          <a:p>
            <a:endParaRPr lang="zh-CN" altLang="en-US" sz="1350"/>
          </a:p>
        </p:txBody>
      </p:sp>
      <p:sp>
        <p:nvSpPr>
          <p:cNvPr id="18" name="TextBox 12"/>
          <p:cNvSpPr txBox="1"/>
          <p:nvPr/>
        </p:nvSpPr>
        <p:spPr>
          <a:xfrm>
            <a:off x="1484166" y="3200395"/>
            <a:ext cx="2322910" cy="457200"/>
          </a:xfrm>
          <a:prstGeom prst="rect">
            <a:avLst/>
          </a:prstGeom>
          <a:noFill/>
          <a:effectLst/>
        </p:spPr>
        <p:txBody>
          <a:bodyPr>
            <a:spAutoFit/>
          </a:bodyPr>
          <a:lstStyle>
            <a:defPPr>
              <a:defRPr lang="zh-CN"/>
            </a:defPPr>
            <a:lvl1pPr algn="ctr">
              <a:defRPr sz="4800">
                <a:solidFill>
                  <a:schemeClr val="bg1"/>
                </a:solidFill>
                <a:effectLst>
                  <a:outerShdw blurRad="114300" dist="63500" dir="2700000" algn="tl">
                    <a:srgbClr val="000000">
                      <a:alpha val="20000"/>
                    </a:srgbClr>
                  </a:outerShdw>
                </a:effectLst>
                <a:latin typeface="+mj-lt"/>
                <a:ea typeface="方正粗宋简体" pitchFamily="65" charset="-122"/>
              </a:defRPr>
            </a:lvl1pPr>
          </a:lstStyle>
          <a:p>
            <a:pPr fontAlgn="base">
              <a:spcBef>
                <a:spcPct val="0"/>
              </a:spcBef>
              <a:spcAft>
                <a:spcPct val="0"/>
              </a:spcAft>
              <a:defRPr/>
            </a:pPr>
            <a:r>
              <a:rPr lang="zh-CN" altLang="en-US" sz="2400" b="1" dirty="0">
                <a:solidFill>
                  <a:srgbClr val="052E65"/>
                </a:solidFill>
                <a:effectLst/>
                <a:latin typeface="华文中宋" panose="02010600040101010101" pitchFamily="2" charset="-122"/>
                <a:ea typeface="华文中宋" panose="02010600040101010101" pitchFamily="2" charset="-122"/>
              </a:rPr>
              <a:t>面 上 资 助</a:t>
            </a:r>
          </a:p>
        </p:txBody>
      </p:sp>
      <p:sp>
        <p:nvSpPr>
          <p:cNvPr id="8" name="Rectangle 3"/>
          <p:cNvSpPr>
            <a:spLocks noGrp="1" noChangeArrowheads="1"/>
          </p:cNvSpPr>
          <p:nvPr/>
        </p:nvSpPr>
        <p:spPr bwMode="auto">
          <a:xfrm>
            <a:off x="0" y="1268850"/>
            <a:ext cx="7202488" cy="576263"/>
          </a:xfrm>
          <a:prstGeom prst="rect">
            <a:avLst/>
          </a:prstGeom>
          <a:noFill/>
          <a:ln>
            <a:noFill/>
          </a:ln>
        </p:spPr>
        <p:txBody>
          <a:bodyPr/>
          <a:lstStyle>
            <a:lvl1pPr marL="109855" indent="-109855">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l" fontAlgn="base">
              <a:spcBef>
                <a:spcPts val="400"/>
              </a:spcBef>
              <a:buClr>
                <a:schemeClr val="accent1"/>
              </a:buClr>
              <a:buSzPct val="68000"/>
              <a:defRPr/>
            </a:pPr>
            <a:r>
              <a:rPr lang="zh-CN" altLang="en-US" sz="2800" b="1" dirty="0" smtClean="0">
                <a:solidFill>
                  <a:srgbClr val="052E65"/>
                </a:solidFill>
                <a:latin typeface="+mj-ea"/>
                <a:ea typeface="+mj-ea"/>
                <a:sym typeface="华文中宋" panose="02010600040101010101" pitchFamily="2" charset="-122"/>
              </a:rPr>
              <a:t>（二）基金申报 </a:t>
            </a:r>
            <a:r>
              <a:rPr lang="en-US" altLang="zh-CN" sz="2800" b="1" dirty="0" smtClean="0">
                <a:solidFill>
                  <a:srgbClr val="052E65"/>
                </a:solidFill>
                <a:latin typeface="仿宋" panose="02010609060101010101" pitchFamily="49" charset="-122"/>
                <a:ea typeface="仿宋" panose="02010609060101010101" pitchFamily="49" charset="-122"/>
                <a:sym typeface="华文中宋" panose="02010600040101010101" pitchFamily="2" charset="-122"/>
              </a:rPr>
              <a:t>— </a:t>
            </a:r>
            <a:r>
              <a:rPr lang="en-US" altLang="zh-CN" sz="2400" dirty="0" smtClean="0">
                <a:solidFill>
                  <a:srgbClr val="052E65"/>
                </a:solidFill>
                <a:latin typeface="+mj-ea"/>
                <a:ea typeface="+mj-ea"/>
                <a:cs typeface="+mn-ea"/>
                <a:sym typeface="华文中宋" panose="02010600040101010101" pitchFamily="2" charset="-122"/>
              </a:rPr>
              <a:t>1.申报条件</a:t>
            </a:r>
          </a:p>
        </p:txBody>
      </p:sp>
    </p:spTree>
  </p:cSld>
  <p:clrMapOvr>
    <a:masterClrMapping/>
  </p:clrMapOvr>
  <p:transition>
    <p:pull/>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Freeform 13"/>
          <p:cNvSpPr/>
          <p:nvPr/>
        </p:nvSpPr>
        <p:spPr>
          <a:xfrm flipH="1">
            <a:off x="1681251" y="3141102"/>
            <a:ext cx="2057400" cy="1113234"/>
          </a:xfrm>
          <a:custGeom>
            <a:avLst/>
            <a:gdLst/>
            <a:ahLst/>
            <a:cxnLst>
              <a:cxn ang="0">
                <a:pos x="0" y="241582"/>
              </a:cxn>
              <a:cxn ang="0">
                <a:pos x="0" y="1484312"/>
              </a:cxn>
              <a:cxn ang="0">
                <a:pos x="2743200" y="1360257"/>
              </a:cxn>
              <a:cxn ang="0">
                <a:pos x="2743200" y="0"/>
              </a:cxn>
              <a:cxn ang="0">
                <a:pos x="0" y="241582"/>
              </a:cxn>
            </a:cxnLst>
            <a:rect l="0" t="0" r="0" b="0"/>
            <a:pathLst>
              <a:path w="1079" h="682">
                <a:moveTo>
                  <a:pt x="0" y="111"/>
                </a:moveTo>
                <a:lnTo>
                  <a:pt x="0" y="682"/>
                </a:lnTo>
                <a:lnTo>
                  <a:pt x="1079" y="625"/>
                </a:lnTo>
                <a:lnTo>
                  <a:pt x="1079" y="0"/>
                </a:lnTo>
                <a:lnTo>
                  <a:pt x="0" y="111"/>
                </a:lnTo>
                <a:close/>
              </a:path>
            </a:pathLst>
          </a:custGeom>
          <a:gradFill rotWithShape="1">
            <a:gsLst>
              <a:gs pos="0">
                <a:srgbClr val="B8D2F0"/>
              </a:gs>
              <a:gs pos="100000">
                <a:srgbClr val="A1C4ED"/>
              </a:gs>
            </a:gsLst>
            <a:lin ang="0" scaled="1"/>
            <a:tileRect/>
          </a:gradFill>
          <a:ln w="12700">
            <a:noFill/>
          </a:ln>
        </p:spPr>
        <p:txBody>
          <a:bodyPr/>
          <a:lstStyle/>
          <a:p>
            <a:endParaRPr lang="zh-CN" altLang="en-US" sz="1350"/>
          </a:p>
        </p:txBody>
      </p:sp>
      <p:sp>
        <p:nvSpPr>
          <p:cNvPr id="48130" name="Freeform 14"/>
          <p:cNvSpPr/>
          <p:nvPr/>
        </p:nvSpPr>
        <p:spPr>
          <a:xfrm flipH="1">
            <a:off x="1119753" y="3141103"/>
            <a:ext cx="569119" cy="1148953"/>
          </a:xfrm>
          <a:custGeom>
            <a:avLst/>
            <a:gdLst/>
            <a:ahLst/>
            <a:cxnLst>
              <a:cxn ang="0">
                <a:pos x="0" y="0"/>
              </a:cxn>
              <a:cxn ang="0">
                <a:pos x="0" y="1360029"/>
              </a:cxn>
              <a:cxn ang="0">
                <a:pos x="758825" y="1531937"/>
              </a:cxn>
              <a:cxn ang="0">
                <a:pos x="758825" y="332935"/>
              </a:cxn>
              <a:cxn ang="0">
                <a:pos x="0" y="0"/>
              </a:cxn>
            </a:cxnLst>
            <a:rect l="0" t="0" r="0" b="0"/>
            <a:pathLst>
              <a:path w="298" h="704">
                <a:moveTo>
                  <a:pt x="0" y="0"/>
                </a:moveTo>
                <a:lnTo>
                  <a:pt x="0" y="625"/>
                </a:lnTo>
                <a:lnTo>
                  <a:pt x="298" y="704"/>
                </a:lnTo>
                <a:lnTo>
                  <a:pt x="298" y="153"/>
                </a:lnTo>
                <a:lnTo>
                  <a:pt x="0" y="0"/>
                </a:lnTo>
                <a:close/>
              </a:path>
            </a:pathLst>
          </a:custGeom>
          <a:gradFill rotWithShape="1">
            <a:gsLst>
              <a:gs pos="0">
                <a:srgbClr val="80AFE4"/>
              </a:gs>
              <a:gs pos="100000">
                <a:srgbClr val="8BB6E7"/>
              </a:gs>
            </a:gsLst>
            <a:lin ang="0" scaled="1"/>
            <a:tileRect/>
          </a:gradFill>
          <a:ln w="0">
            <a:noFill/>
          </a:ln>
        </p:spPr>
        <p:txBody>
          <a:bodyPr/>
          <a:lstStyle/>
          <a:p>
            <a:endParaRPr lang="zh-CN" altLang="en-US" sz="1350"/>
          </a:p>
        </p:txBody>
      </p:sp>
      <p:sp>
        <p:nvSpPr>
          <p:cNvPr id="48131" name="Freeform 15"/>
          <p:cNvSpPr/>
          <p:nvPr/>
        </p:nvSpPr>
        <p:spPr>
          <a:xfrm flipH="1">
            <a:off x="1119753" y="4161468"/>
            <a:ext cx="2626519" cy="203597"/>
          </a:xfrm>
          <a:custGeom>
            <a:avLst/>
            <a:gdLst/>
            <a:ahLst/>
            <a:cxnLst>
              <a:cxn ang="0">
                <a:pos x="2744143" y="0"/>
              </a:cxn>
              <a:cxn ang="0">
                <a:pos x="0" y="123787"/>
              </a:cxn>
              <a:cxn ang="0">
                <a:pos x="999489" y="271463"/>
              </a:cxn>
              <a:cxn ang="0">
                <a:pos x="3502025" y="171565"/>
              </a:cxn>
              <a:cxn ang="0">
                <a:pos x="2744143" y="0"/>
              </a:cxn>
            </a:cxnLst>
            <a:rect l="0" t="0" r="0" b="0"/>
            <a:pathLst>
              <a:path w="1377" h="125">
                <a:moveTo>
                  <a:pt x="1079" y="0"/>
                </a:moveTo>
                <a:lnTo>
                  <a:pt x="0" y="57"/>
                </a:lnTo>
                <a:lnTo>
                  <a:pt x="393" y="125"/>
                </a:lnTo>
                <a:lnTo>
                  <a:pt x="1377" y="79"/>
                </a:lnTo>
                <a:lnTo>
                  <a:pt x="1079" y="0"/>
                </a:lnTo>
                <a:close/>
              </a:path>
            </a:pathLst>
          </a:custGeom>
          <a:gradFill rotWithShape="1">
            <a:gsLst>
              <a:gs pos="0">
                <a:srgbClr val="79A9E5"/>
              </a:gs>
              <a:gs pos="100000">
                <a:srgbClr val="79A9E5"/>
              </a:gs>
            </a:gsLst>
            <a:lin ang="0" scaled="1"/>
            <a:tileRect/>
          </a:gradFill>
          <a:ln w="0">
            <a:noFill/>
          </a:ln>
        </p:spPr>
        <p:txBody>
          <a:bodyPr/>
          <a:lstStyle/>
          <a:p>
            <a:endParaRPr lang="zh-CN" altLang="en-US" sz="1350"/>
          </a:p>
        </p:txBody>
      </p:sp>
      <p:sp>
        <p:nvSpPr>
          <p:cNvPr id="48133" name="矩形 40"/>
          <p:cNvSpPr/>
          <p:nvPr/>
        </p:nvSpPr>
        <p:spPr>
          <a:xfrm>
            <a:off x="3921760" y="1812907"/>
            <a:ext cx="5252720" cy="4130040"/>
          </a:xfrm>
          <a:prstGeom prst="rect">
            <a:avLst/>
          </a:prstGeom>
          <a:noFill/>
          <a:ln w="9525">
            <a:noFill/>
          </a:ln>
        </p:spPr>
        <p:txBody>
          <a:bodyPr wrap="square" anchor="t">
            <a:spAutoFit/>
          </a:bodyPr>
          <a:lstStyle/>
          <a:p>
            <a:pPr lvl="1" indent="-342900" algn="l">
              <a:lnSpc>
                <a:spcPts val="2700"/>
              </a:lnSpc>
              <a:spcBef>
                <a:spcPts val="300"/>
              </a:spcBef>
              <a:buClr>
                <a:srgbClr val="002060"/>
              </a:buClr>
              <a:buFont typeface="Wingdings" panose="05000000000000000000" pitchFamily="2" charset="2"/>
              <a:buChar char="t"/>
            </a:pPr>
            <a:r>
              <a:rPr lang="zh-CN" altLang="en-US" sz="1600" b="1" dirty="0">
                <a:solidFill>
                  <a:srgbClr val="052E65"/>
                </a:solidFill>
                <a:latin typeface="仿宋" panose="02010609060101010101" pitchFamily="49" charset="-122"/>
                <a:ea typeface="仿宋" panose="02010609060101010101" pitchFamily="49" charset="-122"/>
                <a:cs typeface="+mn-cs"/>
                <a:sym typeface="仿宋" panose="02010609060101010101" pitchFamily="49" charset="-122"/>
              </a:rPr>
              <a:t>进站满4个月</a:t>
            </a:r>
          </a:p>
          <a:p>
            <a:pPr lvl="1" indent="-342900" algn="l">
              <a:lnSpc>
                <a:spcPts val="2700"/>
              </a:lnSpc>
              <a:spcBef>
                <a:spcPts val="300"/>
              </a:spcBef>
              <a:buClr>
                <a:srgbClr val="002060"/>
              </a:buClr>
              <a:buFont typeface="Wingdings" panose="05000000000000000000" pitchFamily="2" charset="2"/>
              <a:buChar char="t"/>
            </a:pPr>
            <a:r>
              <a:rPr lang="zh-CN" altLang="en-US" sz="1600" b="1" dirty="0">
                <a:solidFill>
                  <a:srgbClr val="052E65"/>
                </a:solidFill>
                <a:latin typeface="仿宋" panose="02010609060101010101" pitchFamily="49" charset="-122"/>
                <a:ea typeface="仿宋" panose="02010609060101010101" pitchFamily="49" charset="-122"/>
                <a:cs typeface="+mn-cs"/>
              </a:rPr>
              <a:t>发展潜力大，在站期间的研究工作表现出较强的创新能力</a:t>
            </a:r>
          </a:p>
          <a:p>
            <a:pPr lvl="1" indent="-342900" algn="l">
              <a:lnSpc>
                <a:spcPts val="2700"/>
              </a:lnSpc>
              <a:spcBef>
                <a:spcPts val="300"/>
              </a:spcBef>
              <a:buClr>
                <a:srgbClr val="002060"/>
              </a:buClr>
              <a:buFont typeface="Wingdings" panose="05000000000000000000" pitchFamily="2" charset="2"/>
              <a:buChar char="t"/>
            </a:pPr>
            <a:r>
              <a:rPr lang="zh-CN" altLang="en-US" sz="1600" b="1" dirty="0">
                <a:solidFill>
                  <a:srgbClr val="052E65"/>
                </a:solidFill>
                <a:latin typeface="仿宋" panose="02010609060101010101" pitchFamily="49" charset="-122"/>
                <a:ea typeface="仿宋" panose="02010609060101010101" pitchFamily="49" charset="-122"/>
                <a:cs typeface="+mn-cs"/>
                <a:sym typeface="仿宋" panose="02010609060101010101" pitchFamily="49" charset="-122"/>
              </a:rPr>
              <a:t>每站只能获得一次资助</a:t>
            </a:r>
          </a:p>
          <a:p>
            <a:pPr lvl="1" indent="-342900" algn="l">
              <a:lnSpc>
                <a:spcPts val="2700"/>
              </a:lnSpc>
              <a:spcBef>
                <a:spcPts val="300"/>
              </a:spcBef>
              <a:buClr>
                <a:srgbClr val="002060"/>
              </a:buClr>
              <a:buFont typeface="Wingdings" panose="05000000000000000000" pitchFamily="2" charset="2"/>
              <a:buChar char="t"/>
            </a:pPr>
            <a:r>
              <a:rPr lang="zh-CN" altLang="en-US" sz="1600" b="1" dirty="0">
                <a:solidFill>
                  <a:srgbClr val="052E65"/>
                </a:solidFill>
                <a:latin typeface="仿宋" panose="02010609060101010101" pitchFamily="49" charset="-122"/>
                <a:ea typeface="仿宋" panose="02010609060101010101" pitchFamily="49" charset="-122"/>
                <a:cs typeface="+mn-cs"/>
                <a:sym typeface="仿宋" panose="02010609060101010101" pitchFamily="49" charset="-122"/>
              </a:rPr>
              <a:t>有优先推荐条件</a:t>
            </a:r>
          </a:p>
          <a:p>
            <a:pPr lvl="1" indent="-342900" algn="l">
              <a:lnSpc>
                <a:spcPts val="2700"/>
              </a:lnSpc>
              <a:spcBef>
                <a:spcPts val="300"/>
              </a:spcBef>
              <a:buClr>
                <a:srgbClr val="002060"/>
              </a:buClr>
              <a:buFont typeface="Wingdings" panose="05000000000000000000" pitchFamily="2" charset="2"/>
              <a:buChar char="t"/>
            </a:pPr>
            <a:r>
              <a:rPr lang="zh-CN" altLang="en-US" sz="1600" b="1" dirty="0">
                <a:solidFill>
                  <a:srgbClr val="052E65"/>
                </a:solidFill>
                <a:latin typeface="仿宋" panose="02010609060101010101" pitchFamily="49" charset="-122"/>
                <a:ea typeface="仿宋" panose="02010609060101010101" pitchFamily="49" charset="-122"/>
                <a:cs typeface="+mn-cs"/>
                <a:sym typeface="仿宋" panose="02010609060101010101" pitchFamily="49" charset="-122"/>
              </a:rPr>
              <a:t>按比例推荐</a:t>
            </a:r>
          </a:p>
          <a:p>
            <a:pPr lvl="1" indent="-342900" algn="l">
              <a:lnSpc>
                <a:spcPts val="2700"/>
              </a:lnSpc>
              <a:spcBef>
                <a:spcPts val="300"/>
              </a:spcBef>
              <a:buClr>
                <a:srgbClr val="002060"/>
              </a:buClr>
              <a:buFont typeface="Wingdings" panose="05000000000000000000" pitchFamily="2" charset="2"/>
              <a:buChar char="t"/>
            </a:pPr>
            <a:r>
              <a:rPr lang="zh-CN" altLang="en-US" sz="1600" b="1" dirty="0">
                <a:solidFill>
                  <a:srgbClr val="052E65"/>
                </a:solidFill>
                <a:latin typeface="仿宋" panose="02010609060101010101" pitchFamily="49" charset="-122"/>
                <a:ea typeface="仿宋" panose="02010609060101010101" pitchFamily="49" charset="-122"/>
                <a:cs typeface="+mn-cs"/>
              </a:rPr>
              <a:t>入选博士后国际交流、中德博士后交流项目和香江学者计划的派出人员在未结束派出工作前不可申请,结束后须出具证明</a:t>
            </a:r>
          </a:p>
          <a:p>
            <a:pPr lvl="1" indent="-342900" algn="l">
              <a:lnSpc>
                <a:spcPts val="2700"/>
              </a:lnSpc>
              <a:spcBef>
                <a:spcPts val="300"/>
              </a:spcBef>
              <a:buClr>
                <a:srgbClr val="002060"/>
              </a:buClr>
              <a:buFont typeface="Wingdings" panose="05000000000000000000" pitchFamily="2" charset="2"/>
              <a:buChar char="t"/>
            </a:pPr>
            <a:r>
              <a:rPr lang="zh-CN" altLang="en-US" sz="1600" b="1" dirty="0">
                <a:solidFill>
                  <a:srgbClr val="052E65"/>
                </a:solidFill>
                <a:latin typeface="仿宋" panose="02010609060101010101" pitchFamily="49" charset="-122"/>
                <a:ea typeface="仿宋" panose="02010609060101010101" pitchFamily="49" charset="-122"/>
                <a:cs typeface="+mn-cs"/>
                <a:sym typeface="仿宋" panose="02010609060101010101" pitchFamily="49" charset="-122"/>
              </a:rPr>
              <a:t>博新、联合资助获得者不能申报</a:t>
            </a:r>
          </a:p>
          <a:p>
            <a:pPr lvl="1" indent="-342900" algn="l">
              <a:lnSpc>
                <a:spcPts val="2700"/>
              </a:lnSpc>
              <a:spcBef>
                <a:spcPts val="300"/>
              </a:spcBef>
              <a:buClr>
                <a:srgbClr val="002060"/>
              </a:buClr>
              <a:buFont typeface="Wingdings" panose="05000000000000000000" pitchFamily="2" charset="2"/>
              <a:buChar char="t"/>
            </a:pPr>
            <a:r>
              <a:rPr lang="zh-CN" altLang="en-US" sz="1600" b="1" dirty="0">
                <a:solidFill>
                  <a:srgbClr val="052E65"/>
                </a:solidFill>
                <a:latin typeface="仿宋" panose="02010609060101010101" pitchFamily="49" charset="-122"/>
                <a:ea typeface="仿宋" panose="02010609060101010101" pitchFamily="49" charset="-122"/>
                <a:cs typeface="+mn-cs"/>
                <a:sym typeface="仿宋" panose="02010609060101010101" pitchFamily="49" charset="-122"/>
              </a:rPr>
              <a:t>涉密项目不能申报</a:t>
            </a:r>
            <a:endParaRPr lang="zh-CN" altLang="zh-CN" sz="1600" b="1" dirty="0">
              <a:solidFill>
                <a:srgbClr val="052E65"/>
              </a:solidFill>
              <a:latin typeface="仿宋" panose="02010609060101010101" pitchFamily="49" charset="-122"/>
              <a:ea typeface="仿宋" panose="02010609060101010101" pitchFamily="49" charset="-122"/>
              <a:cs typeface="+mn-cs"/>
              <a:sym typeface="仿宋" panose="02010609060101010101" pitchFamily="49" charset="-122"/>
            </a:endParaRPr>
          </a:p>
        </p:txBody>
      </p:sp>
      <p:sp>
        <p:nvSpPr>
          <p:cNvPr id="42" name="TextBox 11"/>
          <p:cNvSpPr txBox="1"/>
          <p:nvPr/>
        </p:nvSpPr>
        <p:spPr>
          <a:xfrm>
            <a:off x="1498372" y="3503052"/>
            <a:ext cx="2422922" cy="457200"/>
          </a:xfrm>
          <a:prstGeom prst="rect">
            <a:avLst/>
          </a:prstGeom>
          <a:noFill/>
          <a:effectLst/>
        </p:spPr>
        <p:txBody>
          <a:bodyPr>
            <a:spAutoFit/>
          </a:bodyPr>
          <a:lstStyle>
            <a:defPPr>
              <a:defRPr lang="zh-CN"/>
            </a:defPPr>
            <a:lvl1pPr algn="ctr">
              <a:defRPr sz="4800">
                <a:solidFill>
                  <a:schemeClr val="bg1"/>
                </a:solidFill>
                <a:effectLst>
                  <a:outerShdw blurRad="114300" dist="63500" dir="2700000" algn="tl">
                    <a:srgbClr val="000000">
                      <a:alpha val="20000"/>
                    </a:srgbClr>
                  </a:outerShdw>
                </a:effectLst>
                <a:latin typeface="+mj-lt"/>
                <a:ea typeface="方正粗宋简体" pitchFamily="65" charset="-122"/>
              </a:defRPr>
            </a:lvl1pPr>
          </a:lstStyle>
          <a:p>
            <a:pPr fontAlgn="base">
              <a:spcBef>
                <a:spcPct val="0"/>
              </a:spcBef>
              <a:spcAft>
                <a:spcPct val="0"/>
              </a:spcAft>
              <a:defRPr/>
            </a:pPr>
            <a:r>
              <a:rPr lang="zh-CN" altLang="en-US" sz="2400" b="1" dirty="0">
                <a:solidFill>
                  <a:srgbClr val="052E65"/>
                </a:solidFill>
                <a:effectLst/>
                <a:latin typeface="华文中宋" panose="02010600040101010101" pitchFamily="2" charset="-122"/>
                <a:ea typeface="华文中宋" panose="02010600040101010101" pitchFamily="2" charset="-122"/>
              </a:rPr>
              <a:t>特 别 资 助</a:t>
            </a:r>
          </a:p>
        </p:txBody>
      </p:sp>
      <p:sp>
        <p:nvSpPr>
          <p:cNvPr id="2" name="Rectangle 3"/>
          <p:cNvSpPr>
            <a:spLocks noGrp="1" noChangeArrowheads="1"/>
          </p:cNvSpPr>
          <p:nvPr/>
        </p:nvSpPr>
        <p:spPr bwMode="auto">
          <a:xfrm>
            <a:off x="-9525" y="1236465"/>
            <a:ext cx="7202488" cy="576263"/>
          </a:xfrm>
          <a:prstGeom prst="rect">
            <a:avLst/>
          </a:prstGeom>
          <a:noFill/>
          <a:ln>
            <a:noFill/>
          </a:ln>
        </p:spPr>
        <p:txBody>
          <a:bodyPr/>
          <a:lstStyle>
            <a:lvl1pPr marL="109855" indent="-109855">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l" fontAlgn="base">
              <a:spcBef>
                <a:spcPts val="400"/>
              </a:spcBef>
              <a:buClr>
                <a:schemeClr val="accent1"/>
              </a:buClr>
              <a:buSzPct val="68000"/>
              <a:defRPr/>
            </a:pPr>
            <a:r>
              <a:rPr lang="zh-CN" altLang="en-US" sz="2800" b="1" dirty="0" smtClean="0">
                <a:solidFill>
                  <a:srgbClr val="052E65"/>
                </a:solidFill>
                <a:latin typeface="+mj-ea"/>
                <a:ea typeface="+mj-ea"/>
                <a:sym typeface="华文中宋" panose="02010600040101010101" pitchFamily="2" charset="-122"/>
              </a:rPr>
              <a:t>（二）基金申报 </a:t>
            </a:r>
            <a:r>
              <a:rPr lang="en-US" altLang="zh-CN" sz="2800" b="1" dirty="0" smtClean="0">
                <a:solidFill>
                  <a:srgbClr val="052E65"/>
                </a:solidFill>
                <a:latin typeface="仿宋" panose="02010609060101010101" pitchFamily="49" charset="-122"/>
                <a:ea typeface="仿宋" panose="02010609060101010101" pitchFamily="49" charset="-122"/>
                <a:sym typeface="华文中宋" panose="02010600040101010101" pitchFamily="2" charset="-122"/>
              </a:rPr>
              <a:t>— </a:t>
            </a:r>
            <a:r>
              <a:rPr lang="en-US" altLang="zh-CN" sz="2400" dirty="0" smtClean="0">
                <a:solidFill>
                  <a:srgbClr val="052E65"/>
                </a:solidFill>
                <a:latin typeface="+mj-ea"/>
                <a:ea typeface="+mj-ea"/>
                <a:cs typeface="+mn-ea"/>
                <a:sym typeface="华文中宋" panose="02010600040101010101" pitchFamily="2" charset="-122"/>
              </a:rPr>
              <a:t>1.申报条件</a:t>
            </a:r>
          </a:p>
        </p:txBody>
      </p:sp>
    </p:spTree>
  </p:cSld>
  <p:clrMapOvr>
    <a:masterClrMapping/>
  </p:clrMapOvr>
  <p:transition>
    <p:pull/>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内容占位符 2"/>
          <p:cNvSpPr>
            <a:spLocks noGrp="1"/>
          </p:cNvSpPr>
          <p:nvPr>
            <p:ph idx="1"/>
          </p:nvPr>
        </p:nvSpPr>
        <p:spPr>
          <a:xfrm>
            <a:off x="620395" y="1720850"/>
            <a:ext cx="7357745" cy="3583940"/>
          </a:xfrm>
        </p:spPr>
        <p:txBody>
          <a:bodyPr/>
          <a:lstStyle/>
          <a:p>
            <a:pPr marL="457200" lvl="1" indent="0" latinLnBrk="0">
              <a:lnSpc>
                <a:spcPct val="150000"/>
              </a:lnSpc>
              <a:spcBef>
                <a:spcPts val="300"/>
              </a:spcBef>
              <a:spcAft>
                <a:spcPts val="1200"/>
              </a:spcAft>
              <a:buClr>
                <a:srgbClr val="002060"/>
              </a:buClr>
              <a:buFont typeface="Wingdings" panose="05000000000000000000" pitchFamily="2" charset="2"/>
              <a:buNone/>
            </a:pPr>
            <a:r>
              <a:rPr lang="zh-CN" altLang="en-US" sz="1800" b="1" dirty="0">
                <a:solidFill>
                  <a:srgbClr val="002060"/>
                </a:solidFill>
                <a:latin typeface="华文中宋" panose="02010600040101010101" pitchFamily="2" charset="-122"/>
                <a:ea typeface="华文中宋" panose="02010600040101010101" pitchFamily="2" charset="-122"/>
                <a:sym typeface="+mn-ea"/>
              </a:rPr>
              <a:t>特别资助优先推荐条件</a:t>
            </a:r>
          </a:p>
          <a:p>
            <a:pPr lvl="1">
              <a:lnSpc>
                <a:spcPct val="150000"/>
              </a:lnSpc>
              <a:spcBef>
                <a:spcPts val="325"/>
              </a:spcBef>
              <a:buClr>
                <a:srgbClr val="002060"/>
              </a:buClr>
              <a:buFont typeface="Wingdings" panose="05000000000000000000" pitchFamily="2" charset="2"/>
              <a:buChar char="Ø"/>
            </a:pPr>
            <a:r>
              <a:rPr lang="zh-CN" altLang="zh-CN" sz="1600" b="1" dirty="0">
                <a:solidFill>
                  <a:srgbClr val="052E65"/>
                </a:solidFill>
                <a:latin typeface="仿宋" panose="02010609060101010101" pitchFamily="49" charset="-122"/>
                <a:ea typeface="仿宋" panose="02010609060101010101" pitchFamily="49" charset="-122"/>
                <a:sym typeface="仿宋" panose="02010609060101010101" pitchFamily="49" charset="-122"/>
              </a:rPr>
              <a:t>获得中国博士后科学基金面上资助</a:t>
            </a:r>
            <a:r>
              <a:rPr lang="zh-CN" altLang="zh-CN" sz="1600" b="1" dirty="0" smtClean="0">
                <a:solidFill>
                  <a:srgbClr val="052E65"/>
                </a:solidFill>
                <a:latin typeface="仿宋" panose="02010609060101010101" pitchFamily="49" charset="-122"/>
                <a:ea typeface="仿宋" panose="02010609060101010101" pitchFamily="49" charset="-122"/>
                <a:sym typeface="仿宋" panose="02010609060101010101" pitchFamily="49" charset="-122"/>
              </a:rPr>
              <a:t>，国家</a:t>
            </a:r>
            <a:r>
              <a:rPr lang="zh-CN" altLang="zh-CN" sz="1600" b="1" dirty="0">
                <a:solidFill>
                  <a:srgbClr val="052E65"/>
                </a:solidFill>
                <a:latin typeface="仿宋" panose="02010609060101010101" pitchFamily="49" charset="-122"/>
                <a:ea typeface="仿宋" panose="02010609060101010101" pitchFamily="49" charset="-122"/>
                <a:sym typeface="仿宋" panose="02010609060101010101" pitchFamily="49" charset="-122"/>
              </a:rPr>
              <a:t>自然科学基金、</a:t>
            </a:r>
            <a:r>
              <a:rPr lang="zh-CN" altLang="zh-CN" sz="1600" b="1" dirty="0" smtClean="0">
                <a:solidFill>
                  <a:srgbClr val="052E65"/>
                </a:solidFill>
                <a:latin typeface="仿宋" panose="02010609060101010101" pitchFamily="49" charset="-122"/>
                <a:ea typeface="仿宋" panose="02010609060101010101" pitchFamily="49" charset="-122"/>
                <a:sym typeface="仿宋" panose="02010609060101010101" pitchFamily="49" charset="-122"/>
              </a:rPr>
              <a:t>国家</a:t>
            </a:r>
            <a:r>
              <a:rPr lang="zh-CN" altLang="zh-CN" sz="1600" b="1" dirty="0">
                <a:solidFill>
                  <a:srgbClr val="052E65"/>
                </a:solidFill>
                <a:latin typeface="仿宋" panose="02010609060101010101" pitchFamily="49" charset="-122"/>
                <a:ea typeface="仿宋" panose="02010609060101010101" pitchFamily="49" charset="-122"/>
                <a:sym typeface="仿宋" panose="02010609060101010101" pitchFamily="49" charset="-122"/>
              </a:rPr>
              <a:t>社会科学基金等</a:t>
            </a:r>
            <a:r>
              <a:rPr lang="zh-CN" altLang="zh-CN" sz="1600" b="1" dirty="0" smtClean="0">
                <a:solidFill>
                  <a:srgbClr val="052E65"/>
                </a:solidFill>
                <a:latin typeface="仿宋" panose="02010609060101010101" pitchFamily="49" charset="-122"/>
                <a:ea typeface="仿宋" panose="02010609060101010101" pitchFamily="49" charset="-122"/>
                <a:sym typeface="仿宋" panose="02010609060101010101" pitchFamily="49" charset="-122"/>
              </a:rPr>
              <a:t>资助</a:t>
            </a:r>
            <a:endParaRPr lang="zh-CN" altLang="zh-CN" sz="1600" b="1" dirty="0">
              <a:solidFill>
                <a:srgbClr val="052E65"/>
              </a:solidFill>
              <a:latin typeface="仿宋" panose="02010609060101010101" pitchFamily="49" charset="-122"/>
              <a:ea typeface="仿宋" panose="02010609060101010101" pitchFamily="49" charset="-122"/>
              <a:sym typeface="仿宋" panose="02010609060101010101" pitchFamily="49" charset="-122"/>
            </a:endParaRPr>
          </a:p>
          <a:p>
            <a:pPr lvl="1">
              <a:lnSpc>
                <a:spcPct val="150000"/>
              </a:lnSpc>
              <a:spcBef>
                <a:spcPts val="325"/>
              </a:spcBef>
              <a:buClr>
                <a:srgbClr val="002060"/>
              </a:buClr>
              <a:buFont typeface="Wingdings" panose="05000000000000000000" pitchFamily="2" charset="2"/>
              <a:buChar char="Ø"/>
            </a:pPr>
            <a:r>
              <a:rPr lang="zh-CN" altLang="zh-CN" sz="1600" b="1" dirty="0">
                <a:solidFill>
                  <a:srgbClr val="052E65"/>
                </a:solidFill>
                <a:latin typeface="仿宋" panose="02010609060101010101" pitchFamily="49" charset="-122"/>
                <a:ea typeface="仿宋" panose="02010609060101010101" pitchFamily="49" charset="-122"/>
                <a:sym typeface="仿宋" panose="02010609060101010101" pitchFamily="49" charset="-122"/>
              </a:rPr>
              <a:t>作为主要研究人员参加“863”“973”或国家知识创新工程等</a:t>
            </a:r>
            <a:r>
              <a:rPr lang="en-US" altLang="zh-CN" sz="1600" b="1" dirty="0" smtClean="0">
                <a:solidFill>
                  <a:srgbClr val="052E65"/>
                </a:solidFill>
                <a:latin typeface="仿宋" panose="02010609060101010101" pitchFamily="49" charset="-122"/>
                <a:ea typeface="仿宋" panose="02010609060101010101" pitchFamily="49" charset="-122"/>
                <a:sym typeface="仿宋" panose="02010609060101010101" pitchFamily="49" charset="-122"/>
              </a:rPr>
              <a:t>  </a:t>
            </a:r>
            <a:r>
              <a:rPr lang="zh-CN" altLang="zh-CN" sz="1600" b="1" dirty="0" smtClean="0">
                <a:solidFill>
                  <a:srgbClr val="052E65"/>
                </a:solidFill>
                <a:latin typeface="仿宋" panose="02010609060101010101" pitchFamily="49" charset="-122"/>
                <a:ea typeface="仿宋" panose="02010609060101010101" pitchFamily="49" charset="-122"/>
                <a:sym typeface="仿宋" panose="02010609060101010101" pitchFamily="49" charset="-122"/>
              </a:rPr>
              <a:t>重大</a:t>
            </a:r>
            <a:r>
              <a:rPr lang="zh-CN" altLang="zh-CN" sz="1600" b="1" dirty="0">
                <a:solidFill>
                  <a:srgbClr val="052E65"/>
                </a:solidFill>
                <a:latin typeface="仿宋" panose="02010609060101010101" pitchFamily="49" charset="-122"/>
                <a:ea typeface="仿宋" panose="02010609060101010101" pitchFamily="49" charset="-122"/>
                <a:sym typeface="仿宋" panose="02010609060101010101" pitchFamily="49" charset="-122"/>
              </a:rPr>
              <a:t>科技</a:t>
            </a:r>
            <a:r>
              <a:rPr lang="zh-CN" altLang="zh-CN" sz="1600" b="1" dirty="0" smtClean="0">
                <a:solidFill>
                  <a:srgbClr val="052E65"/>
                </a:solidFill>
                <a:latin typeface="仿宋" panose="02010609060101010101" pitchFamily="49" charset="-122"/>
                <a:ea typeface="仿宋" panose="02010609060101010101" pitchFamily="49" charset="-122"/>
                <a:sym typeface="仿宋" panose="02010609060101010101" pitchFamily="49" charset="-122"/>
              </a:rPr>
              <a:t>项目</a:t>
            </a:r>
            <a:endParaRPr lang="zh-CN" altLang="zh-CN" sz="1600" b="1" dirty="0">
              <a:solidFill>
                <a:srgbClr val="052E65"/>
              </a:solidFill>
              <a:latin typeface="仿宋" panose="02010609060101010101" pitchFamily="49" charset="-122"/>
              <a:ea typeface="仿宋" panose="02010609060101010101" pitchFamily="49" charset="-122"/>
              <a:sym typeface="仿宋" panose="02010609060101010101" pitchFamily="49" charset="-122"/>
            </a:endParaRPr>
          </a:p>
          <a:p>
            <a:pPr lvl="1">
              <a:lnSpc>
                <a:spcPct val="150000"/>
              </a:lnSpc>
              <a:spcBef>
                <a:spcPts val="325"/>
              </a:spcBef>
              <a:buClr>
                <a:srgbClr val="002060"/>
              </a:buClr>
              <a:buFont typeface="Wingdings" panose="05000000000000000000" pitchFamily="2" charset="2"/>
              <a:buChar char="Ø"/>
            </a:pPr>
            <a:r>
              <a:rPr lang="zh-CN" altLang="zh-CN" sz="1600" b="1" dirty="0">
                <a:solidFill>
                  <a:srgbClr val="052E65"/>
                </a:solidFill>
                <a:latin typeface="仿宋" panose="02010609060101010101" pitchFamily="49" charset="-122"/>
                <a:ea typeface="仿宋" panose="02010609060101010101" pitchFamily="49" charset="-122"/>
                <a:sym typeface="仿宋" panose="02010609060101010101" pitchFamily="49" charset="-122"/>
              </a:rPr>
              <a:t>获得省部级以上科技奖励或学术荣誉</a:t>
            </a:r>
            <a:r>
              <a:rPr lang="zh-CN" altLang="zh-CN" sz="1600" b="1" dirty="0" smtClean="0">
                <a:solidFill>
                  <a:srgbClr val="052E65"/>
                </a:solidFill>
                <a:latin typeface="仿宋" panose="02010609060101010101" pitchFamily="49" charset="-122"/>
                <a:ea typeface="仿宋" panose="02010609060101010101" pitchFamily="49" charset="-122"/>
                <a:sym typeface="仿宋" panose="02010609060101010101" pitchFamily="49" charset="-122"/>
              </a:rPr>
              <a:t>称号</a:t>
            </a:r>
            <a:endParaRPr lang="zh-CN" altLang="zh-CN" sz="1600" b="1" dirty="0">
              <a:solidFill>
                <a:srgbClr val="052E65"/>
              </a:solidFill>
              <a:latin typeface="仿宋" panose="02010609060101010101" pitchFamily="49" charset="-122"/>
              <a:ea typeface="仿宋" panose="02010609060101010101" pitchFamily="49" charset="-122"/>
              <a:sym typeface="仿宋" panose="02010609060101010101" pitchFamily="49" charset="-122"/>
            </a:endParaRPr>
          </a:p>
          <a:p>
            <a:pPr lvl="1">
              <a:lnSpc>
                <a:spcPct val="150000"/>
              </a:lnSpc>
              <a:spcBef>
                <a:spcPts val="325"/>
              </a:spcBef>
              <a:buClr>
                <a:srgbClr val="002060"/>
              </a:buClr>
              <a:buFont typeface="Wingdings" panose="05000000000000000000" pitchFamily="2" charset="2"/>
              <a:buChar char="Ø"/>
            </a:pPr>
            <a:r>
              <a:rPr lang="zh-CN" altLang="zh-CN" sz="1600" b="1" dirty="0">
                <a:solidFill>
                  <a:srgbClr val="052E65"/>
                </a:solidFill>
                <a:latin typeface="仿宋" panose="02010609060101010101" pitchFamily="49" charset="-122"/>
                <a:ea typeface="仿宋" panose="02010609060101010101" pitchFamily="49" charset="-122"/>
                <a:sym typeface="仿宋" panose="02010609060101010101" pitchFamily="49" charset="-122"/>
              </a:rPr>
              <a:t>设站单位引进的优秀留学回国</a:t>
            </a:r>
            <a:r>
              <a:rPr lang="zh-CN" altLang="zh-CN" sz="1600" b="1" dirty="0" smtClean="0">
                <a:solidFill>
                  <a:srgbClr val="052E65"/>
                </a:solidFill>
                <a:latin typeface="仿宋" panose="02010609060101010101" pitchFamily="49" charset="-122"/>
                <a:ea typeface="仿宋" panose="02010609060101010101" pitchFamily="49" charset="-122"/>
                <a:sym typeface="仿宋" panose="02010609060101010101" pitchFamily="49" charset="-122"/>
              </a:rPr>
              <a:t>人才</a:t>
            </a:r>
            <a:endParaRPr lang="zh-CN" altLang="zh-CN" sz="1600" b="1" dirty="0">
              <a:solidFill>
                <a:srgbClr val="052E65"/>
              </a:solidFill>
              <a:latin typeface="仿宋" panose="02010609060101010101" pitchFamily="49" charset="-122"/>
              <a:ea typeface="仿宋" panose="02010609060101010101" pitchFamily="49" charset="-122"/>
              <a:sym typeface="仿宋" panose="02010609060101010101" pitchFamily="49" charset="-122"/>
            </a:endParaRPr>
          </a:p>
          <a:p>
            <a:pPr lvl="1">
              <a:lnSpc>
                <a:spcPct val="150000"/>
              </a:lnSpc>
              <a:spcBef>
                <a:spcPts val="325"/>
              </a:spcBef>
              <a:buClr>
                <a:srgbClr val="002060"/>
              </a:buClr>
              <a:buFont typeface="Wingdings" panose="05000000000000000000" pitchFamily="2" charset="2"/>
              <a:buChar char="Ø"/>
            </a:pPr>
            <a:r>
              <a:rPr lang="zh-CN" altLang="zh-CN" sz="1600" b="1" dirty="0">
                <a:solidFill>
                  <a:srgbClr val="052E65"/>
                </a:solidFill>
                <a:latin typeface="仿宋" panose="02010609060101010101" pitchFamily="49" charset="-122"/>
                <a:ea typeface="仿宋" panose="02010609060101010101" pitchFamily="49" charset="-122"/>
                <a:sym typeface="仿宋" panose="02010609060101010101" pitchFamily="49" charset="-122"/>
              </a:rPr>
              <a:t>设站单位重点培养的学术技术带头人或后备</a:t>
            </a:r>
            <a:r>
              <a:rPr lang="zh-CN" altLang="zh-CN" sz="1600" b="1" dirty="0" smtClean="0">
                <a:solidFill>
                  <a:srgbClr val="052E65"/>
                </a:solidFill>
                <a:latin typeface="仿宋" panose="02010609060101010101" pitchFamily="49" charset="-122"/>
                <a:ea typeface="仿宋" panose="02010609060101010101" pitchFamily="49" charset="-122"/>
                <a:sym typeface="仿宋" panose="02010609060101010101" pitchFamily="49" charset="-122"/>
              </a:rPr>
              <a:t>人才</a:t>
            </a:r>
            <a:endParaRPr lang="zh-CN" altLang="zh-CN" sz="1600" b="1" dirty="0">
              <a:solidFill>
                <a:srgbClr val="052E65"/>
              </a:solidFill>
              <a:latin typeface="仿宋" panose="02010609060101010101" pitchFamily="49" charset="-122"/>
              <a:ea typeface="仿宋" panose="02010609060101010101" pitchFamily="49" charset="-122"/>
              <a:sym typeface="仿宋" panose="02010609060101010101" pitchFamily="49" charset="-122"/>
            </a:endParaRPr>
          </a:p>
          <a:p>
            <a:endParaRPr lang="zh-CN" altLang="en-US" b="1" dirty="0"/>
          </a:p>
        </p:txBody>
      </p:sp>
      <p:sp>
        <p:nvSpPr>
          <p:cNvPr id="8" name="Rectangle 3"/>
          <p:cNvSpPr>
            <a:spLocks noGrp="1" noChangeArrowheads="1"/>
          </p:cNvSpPr>
          <p:nvPr/>
        </p:nvSpPr>
        <p:spPr bwMode="auto">
          <a:xfrm>
            <a:off x="0" y="1021200"/>
            <a:ext cx="7202488" cy="576263"/>
          </a:xfrm>
          <a:prstGeom prst="rect">
            <a:avLst/>
          </a:prstGeom>
          <a:noFill/>
          <a:ln>
            <a:noFill/>
          </a:ln>
        </p:spPr>
        <p:txBody>
          <a:bodyPr/>
          <a:lstStyle>
            <a:lvl1pPr marL="109855" indent="-109855">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l" fontAlgn="base">
              <a:spcBef>
                <a:spcPts val="400"/>
              </a:spcBef>
              <a:buClr>
                <a:schemeClr val="accent1"/>
              </a:buClr>
              <a:buSzPct val="68000"/>
              <a:defRPr/>
            </a:pPr>
            <a:r>
              <a:rPr lang="zh-CN" altLang="en-US" sz="2800" b="1" dirty="0" smtClean="0">
                <a:solidFill>
                  <a:srgbClr val="052E65"/>
                </a:solidFill>
                <a:latin typeface="+mj-ea"/>
                <a:ea typeface="+mj-ea"/>
                <a:sym typeface="华文中宋" panose="02010600040101010101" pitchFamily="2" charset="-122"/>
              </a:rPr>
              <a:t>（二）基金申报 </a:t>
            </a:r>
            <a:r>
              <a:rPr lang="en-US" altLang="zh-CN" sz="2800" b="1" dirty="0" smtClean="0">
                <a:solidFill>
                  <a:srgbClr val="052E65"/>
                </a:solidFill>
                <a:latin typeface="仿宋" panose="02010609060101010101" pitchFamily="49" charset="-122"/>
                <a:ea typeface="仿宋" panose="02010609060101010101" pitchFamily="49" charset="-122"/>
                <a:sym typeface="华文中宋" panose="02010600040101010101" pitchFamily="2" charset="-122"/>
              </a:rPr>
              <a:t>— </a:t>
            </a:r>
            <a:r>
              <a:rPr lang="en-US" altLang="zh-CN" sz="2400" dirty="0" smtClean="0">
                <a:solidFill>
                  <a:srgbClr val="052E65"/>
                </a:solidFill>
                <a:latin typeface="+mj-ea"/>
                <a:ea typeface="+mj-ea"/>
                <a:cs typeface="+mn-ea"/>
                <a:sym typeface="华文中宋" panose="02010600040101010101" pitchFamily="2" charset="-122"/>
              </a:rPr>
              <a:t>1.申报条件</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内容占位符 2"/>
          <p:cNvSpPr>
            <a:spLocks noGrp="1"/>
          </p:cNvSpPr>
          <p:nvPr>
            <p:ph idx="1"/>
          </p:nvPr>
        </p:nvSpPr>
        <p:spPr>
          <a:xfrm>
            <a:off x="654050" y="1814830"/>
            <a:ext cx="7357745" cy="2217420"/>
          </a:xfrm>
        </p:spPr>
        <p:txBody>
          <a:bodyPr/>
          <a:lstStyle/>
          <a:p>
            <a:pPr marL="457200" lvl="1" indent="0" latinLnBrk="0">
              <a:lnSpc>
                <a:spcPct val="150000"/>
              </a:lnSpc>
              <a:spcBef>
                <a:spcPts val="300"/>
              </a:spcBef>
              <a:spcAft>
                <a:spcPts val="1200"/>
              </a:spcAft>
              <a:buClr>
                <a:srgbClr val="002060"/>
              </a:buClr>
              <a:buFont typeface="Wingdings" panose="05000000000000000000" pitchFamily="2" charset="2"/>
              <a:buNone/>
            </a:pPr>
            <a:r>
              <a:rPr lang="zh-CN" altLang="en-US" sz="1800" b="1" dirty="0">
                <a:solidFill>
                  <a:srgbClr val="002060"/>
                </a:solidFill>
                <a:latin typeface="华文中宋" panose="02010600040101010101" pitchFamily="2" charset="-122"/>
                <a:ea typeface="华文中宋" panose="02010600040101010101" pitchFamily="2" charset="-122"/>
                <a:sym typeface="+mn-ea"/>
              </a:rPr>
              <a:t>特别资助推荐办法</a:t>
            </a:r>
          </a:p>
          <a:p>
            <a:pPr marL="457200" lvl="1" indent="0" latinLnBrk="0">
              <a:lnSpc>
                <a:spcPct val="200000"/>
              </a:lnSpc>
              <a:spcBef>
                <a:spcPts val="300"/>
              </a:spcBef>
              <a:buClr>
                <a:srgbClr val="002060"/>
              </a:buClr>
              <a:buFont typeface="Wingdings" panose="05000000000000000000" pitchFamily="2" charset="2"/>
              <a:buNone/>
            </a:pPr>
            <a:r>
              <a:rPr lang="zh-CN" altLang="zh-CN" sz="1600" dirty="0">
                <a:solidFill>
                  <a:srgbClr val="052E65"/>
                </a:solidFill>
                <a:latin typeface="仿宋" panose="02010609060101010101" pitchFamily="49" charset="-122"/>
                <a:ea typeface="仿宋" panose="02010609060101010101" pitchFamily="49" charset="-122"/>
                <a:sym typeface="仿宋" panose="02010609060101010101" pitchFamily="49" charset="-122"/>
              </a:rPr>
              <a:t>     </a:t>
            </a:r>
            <a:r>
              <a:rPr lang="zh-CN" altLang="zh-CN" sz="1600" b="1" dirty="0">
                <a:solidFill>
                  <a:srgbClr val="052E65"/>
                </a:solidFill>
                <a:latin typeface="仿宋" panose="02010609060101010101" pitchFamily="49" charset="-122"/>
                <a:ea typeface="仿宋" panose="02010609060101010101" pitchFamily="49" charset="-122"/>
                <a:sym typeface="仿宋" panose="02010609060101010101" pitchFamily="49" charset="-122"/>
              </a:rPr>
              <a:t>流动站设站单位及北京市非市属工作站设站单位负责组织本单位的推荐，其他工作站设站单位由所在省（市、区）或部门的博士后管理部门负责推荐</a:t>
            </a:r>
            <a:r>
              <a:rPr lang="zh-CN" altLang="zh-CN" sz="1600" b="1" dirty="0">
                <a:solidFill>
                  <a:srgbClr val="052E65"/>
                </a:solidFill>
                <a:latin typeface="宋体" panose="02010600030101010101" pitchFamily="2" charset="-122"/>
                <a:ea typeface="宋体" panose="02010600030101010101" pitchFamily="2" charset="-122"/>
                <a:sym typeface="仿宋" panose="02010609060101010101" pitchFamily="49" charset="-122"/>
              </a:rPr>
              <a:t>。</a:t>
            </a:r>
          </a:p>
        </p:txBody>
      </p:sp>
      <p:sp>
        <p:nvSpPr>
          <p:cNvPr id="8" name="Rectangle 3"/>
          <p:cNvSpPr>
            <a:spLocks noGrp="1" noChangeArrowheads="1"/>
          </p:cNvSpPr>
          <p:nvPr/>
        </p:nvSpPr>
        <p:spPr bwMode="auto">
          <a:xfrm>
            <a:off x="0" y="1021200"/>
            <a:ext cx="7202488" cy="576263"/>
          </a:xfrm>
          <a:prstGeom prst="rect">
            <a:avLst/>
          </a:prstGeom>
          <a:noFill/>
          <a:ln>
            <a:noFill/>
          </a:ln>
        </p:spPr>
        <p:txBody>
          <a:bodyPr/>
          <a:lstStyle>
            <a:lvl1pPr marL="109855" indent="-109855">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l" fontAlgn="base">
              <a:spcBef>
                <a:spcPts val="400"/>
              </a:spcBef>
              <a:buClr>
                <a:schemeClr val="accent1"/>
              </a:buClr>
              <a:buSzPct val="68000"/>
              <a:defRPr/>
            </a:pPr>
            <a:r>
              <a:rPr lang="zh-CN" altLang="en-US" sz="2800" b="1" dirty="0" smtClean="0">
                <a:solidFill>
                  <a:srgbClr val="052E65"/>
                </a:solidFill>
                <a:latin typeface="+mj-ea"/>
                <a:ea typeface="+mj-ea"/>
                <a:sym typeface="华文中宋" panose="02010600040101010101" pitchFamily="2" charset="-122"/>
              </a:rPr>
              <a:t>（二）基金申报 </a:t>
            </a:r>
            <a:r>
              <a:rPr lang="en-US" altLang="zh-CN" sz="2800" b="1" dirty="0" smtClean="0">
                <a:solidFill>
                  <a:srgbClr val="052E65"/>
                </a:solidFill>
                <a:latin typeface="仿宋" panose="02010609060101010101" pitchFamily="49" charset="-122"/>
                <a:ea typeface="仿宋" panose="02010609060101010101" pitchFamily="49" charset="-122"/>
                <a:sym typeface="华文中宋" panose="02010600040101010101" pitchFamily="2" charset="-122"/>
              </a:rPr>
              <a:t>— </a:t>
            </a:r>
            <a:r>
              <a:rPr lang="en-US" altLang="zh-CN" sz="2400" dirty="0" smtClean="0">
                <a:solidFill>
                  <a:srgbClr val="052E65"/>
                </a:solidFill>
                <a:latin typeface="+mj-ea"/>
                <a:ea typeface="+mj-ea"/>
                <a:cs typeface="+mn-ea"/>
                <a:sym typeface="华文中宋" panose="02010600040101010101" pitchFamily="2" charset="-122"/>
              </a:rPr>
              <a:t>1.申报条件</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内容占位符 2"/>
          <p:cNvSpPr>
            <a:spLocks noGrp="1"/>
          </p:cNvSpPr>
          <p:nvPr>
            <p:ph idx="1"/>
          </p:nvPr>
        </p:nvSpPr>
        <p:spPr>
          <a:xfrm>
            <a:off x="654685" y="1738630"/>
            <a:ext cx="7357745" cy="3583940"/>
          </a:xfrm>
        </p:spPr>
        <p:txBody>
          <a:bodyPr/>
          <a:lstStyle/>
          <a:p>
            <a:pPr marL="457200" lvl="1" indent="0" latinLnBrk="0">
              <a:lnSpc>
                <a:spcPct val="150000"/>
              </a:lnSpc>
              <a:spcBef>
                <a:spcPts val="300"/>
              </a:spcBef>
              <a:spcAft>
                <a:spcPts val="1200"/>
              </a:spcAft>
              <a:buClr>
                <a:srgbClr val="002060"/>
              </a:buClr>
              <a:buFont typeface="Wingdings" panose="05000000000000000000" pitchFamily="2" charset="2"/>
              <a:buNone/>
            </a:pPr>
            <a:r>
              <a:rPr lang="zh-CN" altLang="en-US" sz="1800" b="1" dirty="0">
                <a:solidFill>
                  <a:srgbClr val="002060"/>
                </a:solidFill>
                <a:latin typeface="华文中宋" panose="02010600040101010101" pitchFamily="2" charset="-122"/>
                <a:ea typeface="华文中宋" panose="02010600040101010101" pitchFamily="2" charset="-122"/>
                <a:sym typeface="+mn-ea"/>
              </a:rPr>
              <a:t>特别资助推荐比例</a:t>
            </a:r>
          </a:p>
          <a:p>
            <a:pPr lvl="1" latinLnBrk="0">
              <a:lnSpc>
                <a:spcPct val="200000"/>
              </a:lnSpc>
              <a:spcBef>
                <a:spcPts val="0"/>
              </a:spcBef>
              <a:buClr>
                <a:srgbClr val="002060"/>
              </a:buClr>
              <a:buFont typeface="Wingdings" panose="05000000000000000000" pitchFamily="2" charset="2"/>
              <a:buChar char="Ø"/>
            </a:pPr>
            <a:r>
              <a:rPr lang="zh-CN" altLang="zh-CN" sz="1600" b="1" dirty="0">
                <a:solidFill>
                  <a:srgbClr val="052E65"/>
                </a:solidFill>
                <a:latin typeface="仿宋" panose="02010609060101010101" pitchFamily="49" charset="-122"/>
                <a:ea typeface="仿宋" panose="02010609060101010101" pitchFamily="49" charset="-122"/>
                <a:sym typeface="仿宋" panose="02010609060101010101" pitchFamily="49" charset="-122"/>
              </a:rPr>
              <a:t>流动站设站单位及北京市非市属工作站设站单位，按各单位在站博士后人数的1/10推荐；不足10人的，推荐1人。（不计入联合培养在站人数）</a:t>
            </a:r>
          </a:p>
          <a:p>
            <a:pPr lvl="1" latinLnBrk="0">
              <a:lnSpc>
                <a:spcPct val="200000"/>
              </a:lnSpc>
              <a:spcBef>
                <a:spcPts val="0"/>
              </a:spcBef>
              <a:buClr>
                <a:srgbClr val="002060"/>
              </a:buClr>
              <a:buFont typeface="Wingdings" panose="05000000000000000000" pitchFamily="2" charset="2"/>
              <a:buChar char="Ø"/>
            </a:pPr>
            <a:r>
              <a:rPr lang="zh-CN" altLang="zh-CN" sz="1600" b="1" dirty="0">
                <a:solidFill>
                  <a:srgbClr val="052E65"/>
                </a:solidFill>
                <a:latin typeface="仿宋" panose="02010609060101010101" pitchFamily="49" charset="-122"/>
                <a:ea typeface="仿宋" panose="02010609060101010101" pitchFamily="49" charset="-122"/>
                <a:sym typeface="仿宋" panose="02010609060101010101" pitchFamily="49" charset="-122"/>
              </a:rPr>
              <a:t>各省（市、区）推荐名额为所辖全部工作站在站人数的1/10；不足10人的，推荐1人。</a:t>
            </a:r>
          </a:p>
          <a:p>
            <a:pPr lvl="1" latinLnBrk="0">
              <a:lnSpc>
                <a:spcPct val="200000"/>
              </a:lnSpc>
              <a:spcBef>
                <a:spcPts val="0"/>
              </a:spcBef>
              <a:buClr>
                <a:srgbClr val="002060"/>
              </a:buClr>
              <a:buFont typeface="Wingdings" panose="05000000000000000000" pitchFamily="2" charset="2"/>
              <a:buChar char="Ø"/>
            </a:pPr>
            <a:r>
              <a:rPr lang="zh-CN" altLang="zh-CN" sz="1600" b="1" dirty="0">
                <a:solidFill>
                  <a:srgbClr val="052E65"/>
                </a:solidFill>
                <a:latin typeface="仿宋" panose="02010609060101010101" pitchFamily="49" charset="-122"/>
                <a:ea typeface="仿宋" panose="02010609060101010101" pitchFamily="49" charset="-122"/>
                <a:sym typeface="仿宋" panose="02010609060101010101" pitchFamily="49" charset="-122"/>
              </a:rPr>
              <a:t>军队系统各流动站和工作站设站单位，推荐名额为各设站单位在站博士后人数的1/10；不足10人的，推荐1人。</a:t>
            </a:r>
          </a:p>
          <a:p>
            <a:endParaRPr lang="zh-CN" altLang="en-US" b="1" dirty="0">
              <a:latin typeface="仿宋" panose="02010609060101010101" pitchFamily="49" charset="-122"/>
              <a:ea typeface="仿宋" panose="02010609060101010101" pitchFamily="49" charset="-122"/>
            </a:endParaRPr>
          </a:p>
        </p:txBody>
      </p:sp>
      <p:sp>
        <p:nvSpPr>
          <p:cNvPr id="8" name="Rectangle 3"/>
          <p:cNvSpPr>
            <a:spLocks noGrp="1" noChangeArrowheads="1"/>
          </p:cNvSpPr>
          <p:nvPr/>
        </p:nvSpPr>
        <p:spPr bwMode="auto">
          <a:xfrm>
            <a:off x="0" y="1021200"/>
            <a:ext cx="7202488" cy="576263"/>
          </a:xfrm>
          <a:prstGeom prst="rect">
            <a:avLst/>
          </a:prstGeom>
          <a:noFill/>
          <a:ln>
            <a:noFill/>
          </a:ln>
        </p:spPr>
        <p:txBody>
          <a:bodyPr/>
          <a:lstStyle>
            <a:lvl1pPr marL="109855" indent="-109855">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l" fontAlgn="base">
              <a:spcBef>
                <a:spcPts val="400"/>
              </a:spcBef>
              <a:buClr>
                <a:schemeClr val="accent1"/>
              </a:buClr>
              <a:buSzPct val="68000"/>
              <a:defRPr/>
            </a:pPr>
            <a:r>
              <a:rPr lang="zh-CN" altLang="en-US" sz="2800" b="1" dirty="0" smtClean="0">
                <a:solidFill>
                  <a:srgbClr val="052E65"/>
                </a:solidFill>
                <a:latin typeface="+mj-ea"/>
                <a:ea typeface="+mj-ea"/>
                <a:sym typeface="华文中宋" panose="02010600040101010101" pitchFamily="2" charset="-122"/>
              </a:rPr>
              <a:t>（二）基金申报 </a:t>
            </a:r>
            <a:r>
              <a:rPr lang="en-US" altLang="zh-CN" sz="2800" b="1" dirty="0" smtClean="0">
                <a:solidFill>
                  <a:srgbClr val="052E65"/>
                </a:solidFill>
                <a:latin typeface="仿宋" panose="02010609060101010101" pitchFamily="49" charset="-122"/>
                <a:ea typeface="仿宋" panose="02010609060101010101" pitchFamily="49" charset="-122"/>
                <a:sym typeface="华文中宋" panose="02010600040101010101" pitchFamily="2" charset="-122"/>
              </a:rPr>
              <a:t>— </a:t>
            </a:r>
            <a:r>
              <a:rPr lang="en-US" altLang="zh-CN" sz="2400" dirty="0" smtClean="0">
                <a:solidFill>
                  <a:srgbClr val="052E65"/>
                </a:solidFill>
                <a:latin typeface="+mj-ea"/>
                <a:ea typeface="+mj-ea"/>
                <a:cs typeface="+mn-ea"/>
                <a:sym typeface="华文中宋" panose="02010600040101010101" pitchFamily="2" charset="-122"/>
              </a:rPr>
              <a:t>1.申报条件</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3" name="内容占位符 3"/>
          <p:cNvSpPr/>
          <p:nvPr/>
        </p:nvSpPr>
        <p:spPr>
          <a:xfrm>
            <a:off x="4160520" y="1806575"/>
            <a:ext cx="4918710" cy="3559175"/>
          </a:xfrm>
          <a:prstGeom prst="rect">
            <a:avLst/>
          </a:prstGeom>
          <a:noFill/>
          <a:ln w="9525">
            <a:noFill/>
          </a:ln>
        </p:spPr>
        <p:txBody>
          <a:bodyPr anchor="t"/>
          <a:lstStyle/>
          <a:p>
            <a:pPr marL="365125" indent="-254000">
              <a:lnSpc>
                <a:spcPct val="120000"/>
              </a:lnSpc>
              <a:spcBef>
                <a:spcPts val="400"/>
              </a:spcBef>
              <a:buClr>
                <a:srgbClr val="31B6FD"/>
              </a:buClr>
              <a:buSzPct val="68000"/>
            </a:pPr>
            <a:r>
              <a:rPr lang="en-US" altLang="en-US" sz="2100" b="1" dirty="0">
                <a:solidFill>
                  <a:srgbClr val="052E65"/>
                </a:solidFill>
                <a:latin typeface="黑体" panose="02010609060101010101" pitchFamily="49" charset="-122"/>
                <a:ea typeface="黑体" panose="02010609060101010101" pitchFamily="49" charset="-122"/>
                <a:sym typeface="黑体" panose="02010609060101010101" pitchFamily="49" charset="-122"/>
              </a:rPr>
              <a:t>   </a:t>
            </a:r>
            <a:endParaRPr lang="en-US" altLang="x-none" sz="2100" b="1" dirty="0" smtClean="0">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a:p>
            <a:pPr marL="621030" lvl="1" indent="-227330" fontAlgn="auto">
              <a:lnSpc>
                <a:spcPts val="3120"/>
              </a:lnSpc>
              <a:buClr>
                <a:srgbClr val="002060"/>
              </a:buClr>
              <a:buFont typeface="Wingdings" panose="05000000000000000000" pitchFamily="2" charset="2"/>
              <a:buChar char="t"/>
            </a:pPr>
            <a:r>
              <a:rPr lang="en-US" altLang="zh-CN" sz="1600" b="1" dirty="0" err="1" smtClean="0">
                <a:solidFill>
                  <a:srgbClr val="052E65"/>
                </a:solidFill>
                <a:latin typeface="仿宋" panose="02010609060101010101" pitchFamily="49" charset="-122"/>
                <a:ea typeface="仿宋" panose="02010609060101010101" pitchFamily="49" charset="-122"/>
                <a:cs typeface="+mn-cs"/>
                <a:sym typeface="仿宋" panose="02010609060101010101" pitchFamily="49" charset="-122"/>
              </a:rPr>
              <a:t>在站</a:t>
            </a:r>
            <a:r>
              <a:rPr lang="zh-CN" altLang="en-US" sz="1600" b="1" dirty="0" smtClean="0">
                <a:solidFill>
                  <a:srgbClr val="052E65"/>
                </a:solidFill>
                <a:latin typeface="仿宋" panose="02010609060101010101" pitchFamily="49" charset="-122"/>
                <a:ea typeface="仿宋" panose="02010609060101010101" pitchFamily="49" charset="-122"/>
                <a:cs typeface="+mn-cs"/>
                <a:sym typeface="仿宋" panose="02010609060101010101" pitchFamily="49" charset="-122"/>
              </a:rPr>
              <a:t>两年以上</a:t>
            </a:r>
            <a:r>
              <a:rPr lang="en-US" altLang="zh-CN" sz="1600" b="1" dirty="0" err="1" smtClean="0">
                <a:solidFill>
                  <a:srgbClr val="052E65"/>
                </a:solidFill>
                <a:latin typeface="仿宋" panose="02010609060101010101" pitchFamily="49" charset="-122"/>
                <a:ea typeface="仿宋" panose="02010609060101010101" pitchFamily="49" charset="-122"/>
                <a:cs typeface="+mn-cs"/>
                <a:sym typeface="仿宋" panose="02010609060101010101" pitchFamily="49" charset="-122"/>
              </a:rPr>
              <a:t>或已出站</a:t>
            </a:r>
            <a:endParaRPr lang="en-US" altLang="zh-CN" sz="1600" b="1" dirty="0" smtClean="0">
              <a:solidFill>
                <a:srgbClr val="052E65"/>
              </a:solidFill>
              <a:latin typeface="仿宋" panose="02010609060101010101" pitchFamily="49" charset="-122"/>
              <a:ea typeface="仿宋" panose="02010609060101010101" pitchFamily="49" charset="-122"/>
              <a:cs typeface="+mn-cs"/>
              <a:sym typeface="仿宋" panose="02010609060101010101" pitchFamily="49" charset="-122"/>
            </a:endParaRPr>
          </a:p>
          <a:p>
            <a:pPr marL="621030" lvl="1" indent="-227330" fontAlgn="auto">
              <a:lnSpc>
                <a:spcPts val="3120"/>
              </a:lnSpc>
              <a:buClr>
                <a:srgbClr val="002060"/>
              </a:buClr>
              <a:buFont typeface="Wingdings" panose="05000000000000000000" pitchFamily="2" charset="2"/>
              <a:buChar char="t"/>
            </a:pPr>
            <a:r>
              <a:rPr lang="en-US" altLang="zh-CN" sz="1600" b="1" dirty="0">
                <a:solidFill>
                  <a:srgbClr val="052E65"/>
                </a:solidFill>
                <a:latin typeface="仿宋" panose="02010609060101010101" pitchFamily="49" charset="-122"/>
                <a:ea typeface="仿宋" panose="02010609060101010101" pitchFamily="49" charset="-122"/>
                <a:cs typeface="+mn-cs"/>
                <a:sym typeface="仿宋" panose="02010609060101010101" pitchFamily="49" charset="-122"/>
              </a:rPr>
              <a:t>自然科学</a:t>
            </a:r>
            <a:r>
              <a:rPr lang="zh-CN" altLang="en-US" sz="1600" b="1" dirty="0">
                <a:solidFill>
                  <a:srgbClr val="052E65"/>
                </a:solidFill>
                <a:latin typeface="仿宋" panose="02010609060101010101" pitchFamily="49" charset="-122"/>
                <a:ea typeface="仿宋" panose="02010609060101010101" pitchFamily="49" charset="-122"/>
                <a:cs typeface="+mn-cs"/>
                <a:sym typeface="仿宋" panose="02010609060101010101" pitchFamily="49" charset="-122"/>
              </a:rPr>
              <a:t>（社会科学请关注</a:t>
            </a:r>
            <a:r>
              <a:rPr lang="en-US" altLang="zh-CN" sz="1600" b="1" dirty="0">
                <a:solidFill>
                  <a:srgbClr val="052E65"/>
                </a:solidFill>
                <a:latin typeface="仿宋" panose="02010609060101010101" pitchFamily="49" charset="-122"/>
                <a:ea typeface="仿宋" panose="02010609060101010101" pitchFamily="49" charset="-122"/>
                <a:cs typeface="+mn-cs"/>
                <a:sym typeface="仿宋" panose="02010609060101010101" pitchFamily="49" charset="-122"/>
              </a:rPr>
              <a:t>“</a:t>
            </a:r>
            <a:r>
              <a:rPr lang="zh-CN" altLang="en-US" sz="1600" b="1" dirty="0">
                <a:solidFill>
                  <a:srgbClr val="052E65"/>
                </a:solidFill>
                <a:latin typeface="仿宋" panose="02010609060101010101" pitchFamily="49" charset="-122"/>
                <a:ea typeface="仿宋" panose="02010609060101010101" pitchFamily="49" charset="-122"/>
                <a:cs typeface="+mn-cs"/>
                <a:sym typeface="仿宋" panose="02010609060101010101" pitchFamily="49" charset="-122"/>
              </a:rPr>
              <a:t>博士后社会科学文库资助项目</a:t>
            </a:r>
            <a:r>
              <a:rPr lang="en-US" altLang="zh-CN" sz="1600" b="1" dirty="0">
                <a:solidFill>
                  <a:srgbClr val="052E65"/>
                </a:solidFill>
                <a:latin typeface="仿宋" panose="02010609060101010101" pitchFamily="49" charset="-122"/>
                <a:ea typeface="仿宋" panose="02010609060101010101" pitchFamily="49" charset="-122"/>
                <a:cs typeface="+mn-cs"/>
                <a:sym typeface="仿宋" panose="02010609060101010101" pitchFamily="49" charset="-122"/>
              </a:rPr>
              <a:t>”</a:t>
            </a:r>
            <a:r>
              <a:rPr lang="zh-CN" altLang="en-US" sz="1600" b="1" dirty="0">
                <a:solidFill>
                  <a:srgbClr val="052E65"/>
                </a:solidFill>
                <a:latin typeface="仿宋" panose="02010609060101010101" pitchFamily="49" charset="-122"/>
                <a:ea typeface="仿宋" panose="02010609060101010101" pitchFamily="49" charset="-122"/>
                <a:cs typeface="+mn-cs"/>
                <a:sym typeface="仿宋" panose="02010609060101010101" pitchFamily="49" charset="-122"/>
              </a:rPr>
              <a:t>，由全国博管办、博士后基金会、中国社会科学院设立）</a:t>
            </a:r>
          </a:p>
          <a:p>
            <a:pPr marL="621030" lvl="1" indent="-227330" fontAlgn="auto">
              <a:lnSpc>
                <a:spcPts val="3120"/>
              </a:lnSpc>
              <a:buClr>
                <a:srgbClr val="002060"/>
              </a:buClr>
              <a:buFont typeface="Wingdings" panose="05000000000000000000" pitchFamily="2" charset="2"/>
              <a:buChar char="t"/>
            </a:pPr>
            <a:r>
              <a:rPr lang="zh-CN" altLang="en-US" sz="1600" b="1" dirty="0">
                <a:solidFill>
                  <a:srgbClr val="052E65"/>
                </a:solidFill>
                <a:latin typeface="仿宋" panose="02010609060101010101" pitchFamily="49" charset="-122"/>
                <a:ea typeface="仿宋" panose="02010609060101010101" pitchFamily="49" charset="-122"/>
                <a:cs typeface="+mn-cs"/>
                <a:sym typeface="仿宋" panose="02010609060101010101" pitchFamily="49" charset="-122"/>
              </a:rPr>
              <a:t>申请人须为所投专著的唯一作者</a:t>
            </a:r>
          </a:p>
          <a:p>
            <a:pPr marL="621030" lvl="1" indent="-227330" fontAlgn="auto">
              <a:lnSpc>
                <a:spcPts val="3120"/>
              </a:lnSpc>
              <a:buClr>
                <a:srgbClr val="002060"/>
              </a:buClr>
              <a:buFont typeface="Wingdings" panose="05000000000000000000" pitchFamily="2" charset="2"/>
              <a:buChar char="t"/>
            </a:pPr>
            <a:r>
              <a:rPr lang="en-US" altLang="en-US" sz="1600" b="1" dirty="0">
                <a:solidFill>
                  <a:srgbClr val="052E65"/>
                </a:solidFill>
                <a:latin typeface="仿宋" panose="02010609060101010101" pitchFamily="49" charset="-122"/>
                <a:ea typeface="仿宋" panose="02010609060101010101" pitchFamily="49" charset="-122"/>
                <a:cs typeface="+mn-cs"/>
                <a:sym typeface="仿宋" panose="02010609060101010101" pitchFamily="49" charset="-122"/>
              </a:rPr>
              <a:t>不少于</a:t>
            </a:r>
            <a:r>
              <a:rPr lang="en-US" altLang="zh-CN" sz="1600" b="1" dirty="0">
                <a:solidFill>
                  <a:srgbClr val="052E65"/>
                </a:solidFill>
                <a:latin typeface="仿宋" panose="02010609060101010101" pitchFamily="49" charset="-122"/>
                <a:ea typeface="仿宋" panose="02010609060101010101" pitchFamily="49" charset="-122"/>
                <a:cs typeface="+mn-cs"/>
                <a:sym typeface="仿宋" panose="02010609060101010101" pitchFamily="49" charset="-122"/>
              </a:rPr>
              <a:t>15</a:t>
            </a:r>
            <a:r>
              <a:rPr lang="en-US" altLang="en-US" sz="1600" b="1" dirty="0">
                <a:solidFill>
                  <a:srgbClr val="052E65"/>
                </a:solidFill>
                <a:latin typeface="仿宋" panose="02010609060101010101" pitchFamily="49" charset="-122"/>
                <a:ea typeface="仿宋" panose="02010609060101010101" pitchFamily="49" charset="-122"/>
                <a:cs typeface="+mn-cs"/>
                <a:sym typeface="仿宋" panose="02010609060101010101" pitchFamily="49" charset="-122"/>
              </a:rPr>
              <a:t>万字</a:t>
            </a:r>
          </a:p>
          <a:p>
            <a:pPr marL="621030" lvl="1" indent="-227330" fontAlgn="auto">
              <a:lnSpc>
                <a:spcPts val="3120"/>
              </a:lnSpc>
              <a:buClr>
                <a:srgbClr val="002060"/>
              </a:buClr>
              <a:buFont typeface="Wingdings" panose="05000000000000000000" pitchFamily="2" charset="2"/>
              <a:buChar char="t"/>
            </a:pPr>
            <a:r>
              <a:rPr lang="zh-CN" altLang="en-US" sz="1600" b="1" dirty="0">
                <a:solidFill>
                  <a:srgbClr val="052E65"/>
                </a:solidFill>
                <a:latin typeface="仿宋" panose="02010609060101010101" pitchFamily="49" charset="-122"/>
                <a:ea typeface="仿宋" panose="02010609060101010101" pitchFamily="49" charset="-122"/>
                <a:cs typeface="+mn-cs"/>
                <a:sym typeface="仿宋" panose="02010609060101010101" pitchFamily="49" charset="-122"/>
              </a:rPr>
              <a:t>涉密及军事学相关学科不得申报</a:t>
            </a:r>
          </a:p>
          <a:p>
            <a:pPr marL="621030" lvl="1" indent="-227330" fontAlgn="auto">
              <a:lnSpc>
                <a:spcPts val="3120"/>
              </a:lnSpc>
              <a:buClr>
                <a:srgbClr val="002060"/>
              </a:buClr>
              <a:buFont typeface="Wingdings" panose="05000000000000000000" pitchFamily="2" charset="2"/>
              <a:buChar char="t"/>
            </a:pPr>
            <a:r>
              <a:rPr lang="en-US" altLang="zh-CN" sz="1600" b="1" dirty="0" err="1" smtClean="0">
                <a:solidFill>
                  <a:srgbClr val="052E65"/>
                </a:solidFill>
                <a:latin typeface="仿宋" panose="02010609060101010101" pitchFamily="49" charset="-122"/>
                <a:ea typeface="仿宋" panose="02010609060101010101" pitchFamily="49" charset="-122"/>
                <a:cs typeface="+mn-cs"/>
                <a:sym typeface="仿宋" panose="02010609060101010101" pitchFamily="49" charset="-122"/>
              </a:rPr>
              <a:t>在站期间获得过博士后基金优先</a:t>
            </a:r>
            <a:endParaRPr lang="zh-CN" altLang="en-US" sz="1600" b="1" dirty="0">
              <a:solidFill>
                <a:srgbClr val="052E65"/>
              </a:solidFill>
              <a:latin typeface="仿宋" panose="02010609060101010101" pitchFamily="49" charset="-122"/>
              <a:ea typeface="仿宋" panose="02010609060101010101" pitchFamily="49" charset="-122"/>
              <a:cs typeface="+mn-cs"/>
              <a:sym typeface="仿宋" panose="02010609060101010101" pitchFamily="49" charset="-122"/>
            </a:endParaRPr>
          </a:p>
          <a:p>
            <a:pPr marL="393700" lvl="1" fontAlgn="auto">
              <a:lnSpc>
                <a:spcPct val="120000"/>
              </a:lnSpc>
              <a:buClr>
                <a:srgbClr val="002060"/>
              </a:buClr>
              <a:buFont typeface="Wingdings" panose="05000000000000000000" pitchFamily="2" charset="2"/>
            </a:pPr>
            <a:endParaRPr lang="en-US" altLang="zh-CN" sz="1600" b="1" dirty="0">
              <a:solidFill>
                <a:srgbClr val="052E65"/>
              </a:solidFill>
              <a:latin typeface="仿宋" panose="02010609060101010101" pitchFamily="49" charset="-122"/>
              <a:ea typeface="仿宋" panose="02010609060101010101" pitchFamily="49" charset="-122"/>
              <a:cs typeface="+mn-cs"/>
              <a:sym typeface="仿宋" panose="02010609060101010101" pitchFamily="49" charset="-122"/>
            </a:endParaRPr>
          </a:p>
        </p:txBody>
      </p:sp>
      <p:sp>
        <p:nvSpPr>
          <p:cNvPr id="8" name="Freeform 13"/>
          <p:cNvSpPr/>
          <p:nvPr/>
        </p:nvSpPr>
        <p:spPr>
          <a:xfrm flipH="1">
            <a:off x="1323975" y="2714308"/>
            <a:ext cx="2743200" cy="1484312"/>
          </a:xfrm>
          <a:custGeom>
            <a:avLst/>
            <a:gdLst/>
            <a:ahLst/>
            <a:cxnLst>
              <a:cxn ang="0">
                <a:pos x="0" y="241582"/>
              </a:cxn>
              <a:cxn ang="0">
                <a:pos x="0" y="1484312"/>
              </a:cxn>
              <a:cxn ang="0">
                <a:pos x="2743200" y="1360257"/>
              </a:cxn>
              <a:cxn ang="0">
                <a:pos x="2743200" y="0"/>
              </a:cxn>
              <a:cxn ang="0">
                <a:pos x="0" y="241582"/>
              </a:cxn>
            </a:cxnLst>
            <a:rect l="0" t="0" r="0" b="0"/>
            <a:pathLst>
              <a:path w="1079" h="682">
                <a:moveTo>
                  <a:pt x="0" y="111"/>
                </a:moveTo>
                <a:lnTo>
                  <a:pt x="0" y="682"/>
                </a:lnTo>
                <a:lnTo>
                  <a:pt x="1079" y="625"/>
                </a:lnTo>
                <a:lnTo>
                  <a:pt x="1079" y="0"/>
                </a:lnTo>
                <a:lnTo>
                  <a:pt x="0" y="111"/>
                </a:lnTo>
                <a:close/>
              </a:path>
            </a:pathLst>
          </a:custGeom>
          <a:gradFill rotWithShape="1">
            <a:gsLst>
              <a:gs pos="0">
                <a:srgbClr val="B8D2F0"/>
              </a:gs>
              <a:gs pos="100000">
                <a:srgbClr val="A1C4ED"/>
              </a:gs>
            </a:gsLst>
            <a:lin ang="0" scaled="1"/>
            <a:tileRect/>
          </a:gradFill>
          <a:ln w="12700">
            <a:noFill/>
          </a:ln>
        </p:spPr>
        <p:txBody>
          <a:bodyPr/>
          <a:lstStyle/>
          <a:p>
            <a:endParaRPr lang="zh-CN" altLang="en-US"/>
          </a:p>
        </p:txBody>
      </p:sp>
      <p:sp>
        <p:nvSpPr>
          <p:cNvPr id="9" name="Freeform 14"/>
          <p:cNvSpPr/>
          <p:nvPr/>
        </p:nvSpPr>
        <p:spPr>
          <a:xfrm flipH="1">
            <a:off x="565150" y="2714308"/>
            <a:ext cx="758825" cy="1531937"/>
          </a:xfrm>
          <a:custGeom>
            <a:avLst/>
            <a:gdLst/>
            <a:ahLst/>
            <a:cxnLst>
              <a:cxn ang="0">
                <a:pos x="0" y="0"/>
              </a:cxn>
              <a:cxn ang="0">
                <a:pos x="0" y="1360029"/>
              </a:cxn>
              <a:cxn ang="0">
                <a:pos x="758825" y="1531937"/>
              </a:cxn>
              <a:cxn ang="0">
                <a:pos x="758825" y="332935"/>
              </a:cxn>
              <a:cxn ang="0">
                <a:pos x="0" y="0"/>
              </a:cxn>
            </a:cxnLst>
            <a:rect l="0" t="0" r="0" b="0"/>
            <a:pathLst>
              <a:path w="298" h="704">
                <a:moveTo>
                  <a:pt x="0" y="0"/>
                </a:moveTo>
                <a:lnTo>
                  <a:pt x="0" y="625"/>
                </a:lnTo>
                <a:lnTo>
                  <a:pt x="298" y="704"/>
                </a:lnTo>
                <a:lnTo>
                  <a:pt x="298" y="153"/>
                </a:lnTo>
                <a:lnTo>
                  <a:pt x="0" y="0"/>
                </a:lnTo>
                <a:close/>
              </a:path>
            </a:pathLst>
          </a:custGeom>
          <a:gradFill rotWithShape="1">
            <a:gsLst>
              <a:gs pos="0">
                <a:srgbClr val="80AFE4"/>
              </a:gs>
              <a:gs pos="100000">
                <a:srgbClr val="8BB6E7"/>
              </a:gs>
            </a:gsLst>
            <a:lin ang="0" scaled="1"/>
            <a:tileRect/>
          </a:gradFill>
          <a:ln w="0">
            <a:noFill/>
          </a:ln>
        </p:spPr>
        <p:txBody>
          <a:bodyPr/>
          <a:lstStyle/>
          <a:p>
            <a:endParaRPr lang="zh-CN" altLang="en-US"/>
          </a:p>
        </p:txBody>
      </p:sp>
      <p:sp>
        <p:nvSpPr>
          <p:cNvPr id="10" name="Freeform 15"/>
          <p:cNvSpPr/>
          <p:nvPr/>
        </p:nvSpPr>
        <p:spPr>
          <a:xfrm flipH="1">
            <a:off x="565150" y="4074795"/>
            <a:ext cx="3502025" cy="271463"/>
          </a:xfrm>
          <a:custGeom>
            <a:avLst/>
            <a:gdLst/>
            <a:ahLst/>
            <a:cxnLst>
              <a:cxn ang="0">
                <a:pos x="2744143" y="0"/>
              </a:cxn>
              <a:cxn ang="0">
                <a:pos x="0" y="123787"/>
              </a:cxn>
              <a:cxn ang="0">
                <a:pos x="999489" y="271463"/>
              </a:cxn>
              <a:cxn ang="0">
                <a:pos x="3502025" y="171565"/>
              </a:cxn>
              <a:cxn ang="0">
                <a:pos x="2744143" y="0"/>
              </a:cxn>
            </a:cxnLst>
            <a:rect l="0" t="0" r="0" b="0"/>
            <a:pathLst>
              <a:path w="1377" h="125">
                <a:moveTo>
                  <a:pt x="1079" y="0"/>
                </a:moveTo>
                <a:lnTo>
                  <a:pt x="0" y="57"/>
                </a:lnTo>
                <a:lnTo>
                  <a:pt x="393" y="125"/>
                </a:lnTo>
                <a:lnTo>
                  <a:pt x="1377" y="79"/>
                </a:lnTo>
                <a:lnTo>
                  <a:pt x="1079" y="0"/>
                </a:lnTo>
                <a:close/>
              </a:path>
            </a:pathLst>
          </a:custGeom>
          <a:gradFill rotWithShape="1">
            <a:gsLst>
              <a:gs pos="0">
                <a:srgbClr val="79A9E5"/>
              </a:gs>
              <a:gs pos="100000">
                <a:srgbClr val="79A9E5"/>
              </a:gs>
            </a:gsLst>
            <a:lin ang="0" scaled="1"/>
            <a:tileRect/>
          </a:gradFill>
          <a:ln w="0">
            <a:noFill/>
          </a:ln>
        </p:spPr>
        <p:txBody>
          <a:bodyPr/>
          <a:lstStyle/>
          <a:p>
            <a:endParaRPr lang="zh-CN" altLang="en-US"/>
          </a:p>
        </p:txBody>
      </p:sp>
      <p:sp>
        <p:nvSpPr>
          <p:cNvPr id="11" name="TextBox 12"/>
          <p:cNvSpPr txBox="1"/>
          <p:nvPr/>
        </p:nvSpPr>
        <p:spPr>
          <a:xfrm>
            <a:off x="1146493" y="3251518"/>
            <a:ext cx="3097213" cy="457200"/>
          </a:xfrm>
          <a:prstGeom prst="rect">
            <a:avLst/>
          </a:prstGeom>
          <a:noFill/>
          <a:effectLst/>
        </p:spPr>
        <p:txBody>
          <a:bodyPr wrap="square">
            <a:spAutoFit/>
          </a:bodyPr>
          <a:lstStyle>
            <a:defPPr>
              <a:defRPr lang="zh-CN"/>
            </a:defPPr>
            <a:lvl1pPr algn="ctr">
              <a:defRPr sz="4800">
                <a:solidFill>
                  <a:schemeClr val="bg1"/>
                </a:solidFill>
                <a:effectLst>
                  <a:outerShdw blurRad="114300" dist="63500" dir="2700000" algn="tl">
                    <a:srgbClr val="000000">
                      <a:alpha val="20000"/>
                    </a:srgbClr>
                  </a:outerShdw>
                </a:effectLst>
                <a:latin typeface="+mj-lt"/>
                <a:ea typeface="方正粗宋简体" pitchFamily="65" charset="-122"/>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lang="zh-CN" altLang="en-US" sz="2400" b="1" dirty="0" smtClean="0">
                <a:solidFill>
                  <a:srgbClr val="052E65"/>
                </a:solidFill>
                <a:effectLst/>
                <a:latin typeface="华文中宋" panose="02010600040101010101" pitchFamily="2" charset="-122"/>
                <a:ea typeface="华文中宋" panose="02010600040101010101" pitchFamily="2" charset="-122"/>
                <a:cs typeface="+mn-cs"/>
              </a:rPr>
              <a:t>出 版 </a:t>
            </a:r>
            <a:r>
              <a:rPr kumimoji="0" lang="zh-CN" altLang="en-US" sz="2400" b="1" i="0" u="none" strike="noStrike" kern="1200" cap="none" spc="0" normalizeH="0" baseline="0" noProof="0" dirty="0" smtClean="0">
                <a:ln>
                  <a:noFill/>
                </a:ln>
                <a:solidFill>
                  <a:srgbClr val="052E65"/>
                </a:solidFill>
                <a:effectLst/>
                <a:uLnTx/>
                <a:uFillTx/>
                <a:latin typeface="华文中宋" panose="02010600040101010101" pitchFamily="2" charset="-122"/>
                <a:ea typeface="华文中宋" panose="02010600040101010101" pitchFamily="2" charset="-122"/>
                <a:cs typeface="+mn-cs"/>
              </a:rPr>
              <a:t>资 助</a:t>
            </a:r>
          </a:p>
        </p:txBody>
      </p:sp>
      <p:sp>
        <p:nvSpPr>
          <p:cNvPr id="3" name="Rectangle 3"/>
          <p:cNvSpPr>
            <a:spLocks noGrp="1" noChangeArrowheads="1"/>
          </p:cNvSpPr>
          <p:nvPr/>
        </p:nvSpPr>
        <p:spPr bwMode="auto">
          <a:xfrm>
            <a:off x="33020" y="1230115"/>
            <a:ext cx="7202488" cy="576263"/>
          </a:xfrm>
          <a:prstGeom prst="rect">
            <a:avLst/>
          </a:prstGeom>
          <a:noFill/>
          <a:ln>
            <a:noFill/>
          </a:ln>
        </p:spPr>
        <p:txBody>
          <a:bodyPr/>
          <a:lstStyle>
            <a:lvl1pPr marL="109855" indent="-109855">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l" fontAlgn="base">
              <a:spcBef>
                <a:spcPts val="400"/>
              </a:spcBef>
              <a:buClr>
                <a:schemeClr val="accent1"/>
              </a:buClr>
              <a:buSzPct val="68000"/>
              <a:defRPr/>
            </a:pPr>
            <a:r>
              <a:rPr lang="zh-CN" altLang="en-US" sz="2800" b="1" dirty="0" smtClean="0">
                <a:solidFill>
                  <a:srgbClr val="052E65"/>
                </a:solidFill>
                <a:latin typeface="+mj-ea"/>
                <a:ea typeface="+mj-ea"/>
                <a:sym typeface="华文中宋" panose="02010600040101010101" pitchFamily="2" charset="-122"/>
              </a:rPr>
              <a:t>（二）基金申报 </a:t>
            </a:r>
            <a:r>
              <a:rPr lang="en-US" altLang="zh-CN" sz="2800" b="1" dirty="0" smtClean="0">
                <a:solidFill>
                  <a:srgbClr val="052E65"/>
                </a:solidFill>
                <a:latin typeface="仿宋" panose="02010609060101010101" pitchFamily="49" charset="-122"/>
                <a:ea typeface="仿宋" panose="02010609060101010101" pitchFamily="49" charset="-122"/>
                <a:sym typeface="华文中宋" panose="02010600040101010101" pitchFamily="2" charset="-122"/>
              </a:rPr>
              <a:t>— </a:t>
            </a:r>
            <a:r>
              <a:rPr lang="en-US" altLang="zh-CN" sz="2400" dirty="0" smtClean="0">
                <a:solidFill>
                  <a:srgbClr val="052E65"/>
                </a:solidFill>
                <a:latin typeface="+mj-ea"/>
                <a:ea typeface="+mj-ea"/>
                <a:cs typeface="+mn-ea"/>
                <a:sym typeface="华文中宋" panose="02010600040101010101" pitchFamily="2" charset="-122"/>
              </a:rPr>
              <a:t>1.申报条件</a:t>
            </a:r>
          </a:p>
        </p:txBody>
      </p:sp>
    </p:spTree>
  </p:cSld>
  <p:clrMapOvr>
    <a:masterClrMapping/>
  </p:clrMapOvr>
  <p:transition>
    <p:pull/>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Freeform 13"/>
          <p:cNvSpPr/>
          <p:nvPr/>
        </p:nvSpPr>
        <p:spPr>
          <a:xfrm flipH="1">
            <a:off x="1292225" y="2686368"/>
            <a:ext cx="2743200" cy="1484312"/>
          </a:xfrm>
          <a:custGeom>
            <a:avLst/>
            <a:gdLst/>
            <a:ahLst/>
            <a:cxnLst>
              <a:cxn ang="0">
                <a:pos x="0" y="241582"/>
              </a:cxn>
              <a:cxn ang="0">
                <a:pos x="0" y="1484312"/>
              </a:cxn>
              <a:cxn ang="0">
                <a:pos x="2743200" y="1360257"/>
              </a:cxn>
              <a:cxn ang="0">
                <a:pos x="2743200" y="0"/>
              </a:cxn>
              <a:cxn ang="0">
                <a:pos x="0" y="241582"/>
              </a:cxn>
            </a:cxnLst>
            <a:rect l="0" t="0" r="0" b="0"/>
            <a:pathLst>
              <a:path w="1079" h="682">
                <a:moveTo>
                  <a:pt x="0" y="111"/>
                </a:moveTo>
                <a:lnTo>
                  <a:pt x="0" y="682"/>
                </a:lnTo>
                <a:lnTo>
                  <a:pt x="1079" y="625"/>
                </a:lnTo>
                <a:lnTo>
                  <a:pt x="1079" y="0"/>
                </a:lnTo>
                <a:lnTo>
                  <a:pt x="0" y="111"/>
                </a:lnTo>
                <a:close/>
              </a:path>
            </a:pathLst>
          </a:custGeom>
          <a:gradFill rotWithShape="1">
            <a:gsLst>
              <a:gs pos="0">
                <a:srgbClr val="B8D2F0"/>
              </a:gs>
              <a:gs pos="100000">
                <a:srgbClr val="A1C4ED"/>
              </a:gs>
            </a:gsLst>
            <a:lin ang="0" scaled="1"/>
            <a:tileRect/>
          </a:gradFill>
          <a:ln w="12700">
            <a:noFill/>
          </a:ln>
        </p:spPr>
        <p:txBody>
          <a:bodyPr/>
          <a:lstStyle/>
          <a:p>
            <a:endParaRPr lang="zh-CN" altLang="en-US"/>
          </a:p>
        </p:txBody>
      </p:sp>
      <p:sp>
        <p:nvSpPr>
          <p:cNvPr id="51202" name="Freeform 14"/>
          <p:cNvSpPr/>
          <p:nvPr/>
        </p:nvSpPr>
        <p:spPr>
          <a:xfrm flipH="1">
            <a:off x="533400" y="2686368"/>
            <a:ext cx="758825" cy="1531937"/>
          </a:xfrm>
          <a:custGeom>
            <a:avLst/>
            <a:gdLst/>
            <a:ahLst/>
            <a:cxnLst>
              <a:cxn ang="0">
                <a:pos x="0" y="0"/>
              </a:cxn>
              <a:cxn ang="0">
                <a:pos x="0" y="1360029"/>
              </a:cxn>
              <a:cxn ang="0">
                <a:pos x="758825" y="1531937"/>
              </a:cxn>
              <a:cxn ang="0">
                <a:pos x="758825" y="332935"/>
              </a:cxn>
              <a:cxn ang="0">
                <a:pos x="0" y="0"/>
              </a:cxn>
            </a:cxnLst>
            <a:rect l="0" t="0" r="0" b="0"/>
            <a:pathLst>
              <a:path w="298" h="704">
                <a:moveTo>
                  <a:pt x="0" y="0"/>
                </a:moveTo>
                <a:lnTo>
                  <a:pt x="0" y="625"/>
                </a:lnTo>
                <a:lnTo>
                  <a:pt x="298" y="704"/>
                </a:lnTo>
                <a:lnTo>
                  <a:pt x="298" y="153"/>
                </a:lnTo>
                <a:lnTo>
                  <a:pt x="0" y="0"/>
                </a:lnTo>
                <a:close/>
              </a:path>
            </a:pathLst>
          </a:custGeom>
          <a:gradFill rotWithShape="1">
            <a:gsLst>
              <a:gs pos="0">
                <a:srgbClr val="80AFE4"/>
              </a:gs>
              <a:gs pos="100000">
                <a:srgbClr val="8BB6E7"/>
              </a:gs>
            </a:gsLst>
            <a:lin ang="0" scaled="1"/>
            <a:tileRect/>
          </a:gradFill>
          <a:ln w="0">
            <a:noFill/>
          </a:ln>
        </p:spPr>
        <p:txBody>
          <a:bodyPr/>
          <a:lstStyle/>
          <a:p>
            <a:endParaRPr lang="zh-CN" altLang="en-US"/>
          </a:p>
        </p:txBody>
      </p:sp>
      <p:sp>
        <p:nvSpPr>
          <p:cNvPr id="51203" name="Freeform 15"/>
          <p:cNvSpPr/>
          <p:nvPr/>
        </p:nvSpPr>
        <p:spPr>
          <a:xfrm flipH="1">
            <a:off x="533400" y="4034790"/>
            <a:ext cx="3502025" cy="271463"/>
          </a:xfrm>
          <a:custGeom>
            <a:avLst/>
            <a:gdLst/>
            <a:ahLst/>
            <a:cxnLst>
              <a:cxn ang="0">
                <a:pos x="2744143" y="0"/>
              </a:cxn>
              <a:cxn ang="0">
                <a:pos x="0" y="123787"/>
              </a:cxn>
              <a:cxn ang="0">
                <a:pos x="999489" y="271463"/>
              </a:cxn>
              <a:cxn ang="0">
                <a:pos x="3502025" y="171565"/>
              </a:cxn>
              <a:cxn ang="0">
                <a:pos x="2744143" y="0"/>
              </a:cxn>
            </a:cxnLst>
            <a:rect l="0" t="0" r="0" b="0"/>
            <a:pathLst>
              <a:path w="1377" h="125">
                <a:moveTo>
                  <a:pt x="1079" y="0"/>
                </a:moveTo>
                <a:lnTo>
                  <a:pt x="0" y="57"/>
                </a:lnTo>
                <a:lnTo>
                  <a:pt x="393" y="125"/>
                </a:lnTo>
                <a:lnTo>
                  <a:pt x="1377" y="79"/>
                </a:lnTo>
                <a:lnTo>
                  <a:pt x="1079" y="0"/>
                </a:lnTo>
                <a:close/>
              </a:path>
            </a:pathLst>
          </a:custGeom>
          <a:gradFill rotWithShape="1">
            <a:gsLst>
              <a:gs pos="0">
                <a:srgbClr val="79A9E5"/>
              </a:gs>
              <a:gs pos="100000">
                <a:srgbClr val="79A9E5"/>
              </a:gs>
            </a:gsLst>
            <a:lin ang="0" scaled="1"/>
            <a:tileRect/>
          </a:gradFill>
          <a:ln w="0">
            <a:noFill/>
          </a:ln>
        </p:spPr>
        <p:txBody>
          <a:bodyPr/>
          <a:lstStyle/>
          <a:p>
            <a:endParaRPr lang="zh-CN" altLang="en-US"/>
          </a:p>
        </p:txBody>
      </p:sp>
      <p:sp>
        <p:nvSpPr>
          <p:cNvPr id="51204" name="内容占位符 3"/>
          <p:cNvSpPr/>
          <p:nvPr/>
        </p:nvSpPr>
        <p:spPr>
          <a:xfrm>
            <a:off x="3888740" y="1247140"/>
            <a:ext cx="5112385" cy="5093335"/>
          </a:xfrm>
          <a:prstGeom prst="rect">
            <a:avLst/>
          </a:prstGeom>
          <a:noFill/>
          <a:ln w="9525">
            <a:noFill/>
          </a:ln>
        </p:spPr>
        <p:txBody>
          <a:bodyPr anchor="t"/>
          <a:lstStyle/>
          <a:p>
            <a:pPr marL="365125" lvl="0" indent="-254000">
              <a:lnSpc>
                <a:spcPct val="90000"/>
              </a:lnSpc>
              <a:spcBef>
                <a:spcPts val="400"/>
              </a:spcBef>
              <a:buClr>
                <a:srgbClr val="31B6FD"/>
              </a:buClr>
              <a:buSzPct val="68000"/>
              <a:buFont typeface="Wingdings 3" panose="05040102010807070707" pitchFamily="18" charset="2"/>
              <a:buNone/>
            </a:pPr>
            <a:r>
              <a:rPr lang="en-US" altLang="en-US" sz="2800" b="1" dirty="0">
                <a:solidFill>
                  <a:srgbClr val="052E65"/>
                </a:solidFill>
                <a:latin typeface="黑体" panose="02010609060101010101" pitchFamily="49" charset="-122"/>
                <a:ea typeface="黑体" panose="02010609060101010101" pitchFamily="49" charset="-122"/>
                <a:sym typeface="黑体" panose="02010609060101010101" pitchFamily="49" charset="-122"/>
              </a:rPr>
              <a:t>    </a:t>
            </a:r>
            <a:endParaRPr lang="zh-CN" altLang="en-US" b="1" dirty="0">
              <a:solidFill>
                <a:srgbClr val="052E65"/>
              </a:solidFill>
              <a:latin typeface="仿宋" panose="02010609060101010101" pitchFamily="49" charset="-122"/>
              <a:ea typeface="仿宋" panose="02010609060101010101" pitchFamily="49" charset="-122"/>
              <a:sym typeface="仿宋" panose="02010609060101010101" pitchFamily="49" charset="-122"/>
            </a:endParaRPr>
          </a:p>
          <a:p>
            <a:pPr marL="621030" lvl="1" indent="-227330">
              <a:lnSpc>
                <a:spcPts val="2720"/>
              </a:lnSpc>
              <a:spcBef>
                <a:spcPts val="300"/>
              </a:spcBef>
              <a:buClr>
                <a:srgbClr val="002060"/>
              </a:buClr>
              <a:buFont typeface="Wingdings" panose="05000000000000000000" pitchFamily="2" charset="2"/>
              <a:buChar char="t"/>
            </a:pPr>
            <a:r>
              <a:rPr lang="zh-CN" altLang="en-US" sz="1600" b="1" dirty="0">
                <a:solidFill>
                  <a:srgbClr val="052E65"/>
                </a:solidFill>
                <a:latin typeface="仿宋" panose="02010609060101010101" pitchFamily="49" charset="-122"/>
                <a:ea typeface="仿宋" panose="02010609060101010101" pitchFamily="49" charset="-122"/>
                <a:sym typeface="仿宋" panose="02010609060101010101" pitchFamily="49" charset="-122"/>
              </a:rPr>
              <a:t>获得博士学位</a:t>
            </a:r>
            <a:r>
              <a:rPr lang="en-US" altLang="zh-CN" sz="1600" b="1" dirty="0">
                <a:solidFill>
                  <a:srgbClr val="052E65"/>
                </a:solidFill>
                <a:latin typeface="仿宋" panose="02010609060101010101" pitchFamily="49" charset="-122"/>
                <a:ea typeface="仿宋" panose="02010609060101010101" pitchFamily="49" charset="-122"/>
                <a:sym typeface="仿宋" panose="02010609060101010101" pitchFamily="49" charset="-122"/>
              </a:rPr>
              <a:t>2</a:t>
            </a:r>
            <a:r>
              <a:rPr lang="zh-CN" altLang="en-US" sz="1600" b="1" dirty="0">
                <a:solidFill>
                  <a:srgbClr val="052E65"/>
                </a:solidFill>
                <a:latin typeface="仿宋" panose="02010609060101010101" pitchFamily="49" charset="-122"/>
                <a:ea typeface="仿宋" panose="02010609060101010101" pitchFamily="49" charset="-122"/>
                <a:sym typeface="仿宋" panose="02010609060101010101" pitchFamily="49" charset="-122"/>
              </a:rPr>
              <a:t>年内的全日制博士</a:t>
            </a:r>
            <a:endParaRPr lang="en-US" altLang="zh-CN" sz="1600" b="1" dirty="0">
              <a:solidFill>
                <a:srgbClr val="052E65"/>
              </a:solidFill>
              <a:latin typeface="仿宋" panose="02010609060101010101" pitchFamily="49" charset="-122"/>
              <a:ea typeface="仿宋" panose="02010609060101010101" pitchFamily="49" charset="-122"/>
              <a:sym typeface="仿宋" panose="02010609060101010101" pitchFamily="49" charset="-122"/>
            </a:endParaRPr>
          </a:p>
          <a:p>
            <a:pPr marL="621030" lvl="1" indent="-227330">
              <a:lnSpc>
                <a:spcPts val="2720"/>
              </a:lnSpc>
              <a:spcBef>
                <a:spcPts val="300"/>
              </a:spcBef>
              <a:buClr>
                <a:srgbClr val="002060"/>
              </a:buClr>
              <a:buFont typeface="Wingdings" panose="05000000000000000000" pitchFamily="2" charset="2"/>
              <a:buChar char="t"/>
            </a:pPr>
            <a:r>
              <a:rPr lang="zh-CN" altLang="en-US" sz="1600" b="1" dirty="0">
                <a:solidFill>
                  <a:srgbClr val="052E65"/>
                </a:solidFill>
                <a:latin typeface="仿宋" panose="02010609060101010101" pitchFamily="49" charset="-122"/>
                <a:ea typeface="仿宋" panose="02010609060101010101" pitchFamily="49" charset="-122"/>
                <a:sym typeface="仿宋" panose="02010609060101010101" pitchFamily="49" charset="-122"/>
              </a:rPr>
              <a:t>应届博士毕业生优先</a:t>
            </a:r>
            <a:endParaRPr lang="en-US" altLang="zh-CN" sz="1600" b="1" dirty="0">
              <a:solidFill>
                <a:srgbClr val="052E65"/>
              </a:solidFill>
              <a:latin typeface="仿宋" panose="02010609060101010101" pitchFamily="49" charset="-122"/>
              <a:ea typeface="仿宋" panose="02010609060101010101" pitchFamily="49" charset="-122"/>
              <a:sym typeface="仿宋" panose="02010609060101010101" pitchFamily="49" charset="-122"/>
            </a:endParaRPr>
          </a:p>
          <a:p>
            <a:pPr marL="621030" lvl="1" indent="-227330">
              <a:lnSpc>
                <a:spcPts val="2720"/>
              </a:lnSpc>
              <a:spcBef>
                <a:spcPts val="300"/>
              </a:spcBef>
              <a:buClr>
                <a:srgbClr val="002060"/>
              </a:buClr>
              <a:buFont typeface="Wingdings" panose="05000000000000000000" pitchFamily="2" charset="2"/>
              <a:buChar char="t"/>
            </a:pPr>
            <a:r>
              <a:rPr lang="zh-CN" altLang="en-US" sz="1600" b="1" dirty="0">
                <a:solidFill>
                  <a:srgbClr val="052E65"/>
                </a:solidFill>
                <a:latin typeface="仿宋" panose="02010609060101010101" pitchFamily="49" charset="-122"/>
                <a:ea typeface="仿宋" panose="02010609060101010101" pitchFamily="49" charset="-122"/>
                <a:sym typeface="仿宋" panose="02010609060101010101" pitchFamily="49" charset="-122"/>
              </a:rPr>
              <a:t>未满</a:t>
            </a:r>
            <a:r>
              <a:rPr lang="en-US" altLang="zh-CN" sz="1600" b="1" dirty="0">
                <a:solidFill>
                  <a:srgbClr val="052E65"/>
                </a:solidFill>
                <a:latin typeface="仿宋" panose="02010609060101010101" pitchFamily="49" charset="-122"/>
                <a:ea typeface="仿宋" panose="02010609060101010101" pitchFamily="49" charset="-122"/>
                <a:sym typeface="仿宋" panose="02010609060101010101" pitchFamily="49" charset="-122"/>
              </a:rPr>
              <a:t>31</a:t>
            </a:r>
            <a:r>
              <a:rPr lang="zh-CN" altLang="en-US" sz="1600" b="1" dirty="0">
                <a:solidFill>
                  <a:srgbClr val="052E65"/>
                </a:solidFill>
                <a:latin typeface="仿宋" panose="02010609060101010101" pitchFamily="49" charset="-122"/>
                <a:ea typeface="仿宋" panose="02010609060101010101" pitchFamily="49" charset="-122"/>
                <a:sym typeface="仿宋" panose="02010609060101010101" pitchFamily="49" charset="-122"/>
              </a:rPr>
              <a:t>周岁良好的科研潜质和科学道德</a:t>
            </a:r>
          </a:p>
          <a:p>
            <a:pPr marL="621030" lvl="1" indent="-227330">
              <a:lnSpc>
                <a:spcPts val="2720"/>
              </a:lnSpc>
              <a:spcBef>
                <a:spcPts val="300"/>
              </a:spcBef>
              <a:buClr>
                <a:srgbClr val="002060"/>
              </a:buClr>
              <a:buFont typeface="Wingdings" panose="05000000000000000000" pitchFamily="2" charset="2"/>
              <a:buChar char="t"/>
            </a:pPr>
            <a:r>
              <a:rPr lang="zh-CN" altLang="en-US" sz="1600" b="1" dirty="0">
                <a:solidFill>
                  <a:srgbClr val="052E65"/>
                </a:solidFill>
                <a:latin typeface="仿宋" panose="02010609060101010101" pitchFamily="49" charset="-122"/>
                <a:ea typeface="仿宋" panose="02010609060101010101" pitchFamily="49" charset="-122"/>
                <a:sym typeface="仿宋" panose="02010609060101010101" pitchFamily="49" charset="-122"/>
              </a:rPr>
              <a:t>资助学科（主要限定在自然科学，</a:t>
            </a:r>
            <a:r>
              <a:rPr lang="en-US" altLang="zh-CN" sz="1600" b="1" dirty="0">
                <a:solidFill>
                  <a:srgbClr val="052E65"/>
                </a:solidFill>
                <a:latin typeface="仿宋" panose="02010609060101010101" pitchFamily="49" charset="-122"/>
                <a:ea typeface="仿宋" panose="02010609060101010101" pitchFamily="49" charset="-122"/>
                <a:sym typeface="仿宋" panose="02010609060101010101" pitchFamily="49" charset="-122"/>
              </a:rPr>
              <a:t>2017</a:t>
            </a:r>
            <a:r>
              <a:rPr lang="zh-CN" altLang="en-US" sz="1600" b="1" dirty="0">
                <a:solidFill>
                  <a:srgbClr val="052E65"/>
                </a:solidFill>
                <a:latin typeface="仿宋" panose="02010609060101010101" pitchFamily="49" charset="-122"/>
                <a:ea typeface="仿宋" panose="02010609060101010101" pitchFamily="49" charset="-122"/>
                <a:sym typeface="仿宋" panose="02010609060101010101" pitchFamily="49" charset="-122"/>
              </a:rPr>
              <a:t>年共</a:t>
            </a:r>
            <a:r>
              <a:rPr lang="en-US" altLang="zh-CN" sz="1600" b="1" dirty="0">
                <a:solidFill>
                  <a:srgbClr val="052E65"/>
                </a:solidFill>
                <a:latin typeface="仿宋" panose="02010609060101010101" pitchFamily="49" charset="-122"/>
                <a:ea typeface="仿宋" panose="02010609060101010101" pitchFamily="49" charset="-122"/>
                <a:sym typeface="仿宋" panose="02010609060101010101" pitchFamily="49" charset="-122"/>
              </a:rPr>
              <a:t>22</a:t>
            </a:r>
            <a:r>
              <a:rPr lang="zh-CN" altLang="en-US" sz="1600" b="1" dirty="0">
                <a:solidFill>
                  <a:srgbClr val="052E65"/>
                </a:solidFill>
                <a:latin typeface="仿宋" panose="02010609060101010101" pitchFamily="49" charset="-122"/>
                <a:ea typeface="仿宋" panose="02010609060101010101" pitchFamily="49" charset="-122"/>
                <a:sym typeface="仿宋" panose="02010609060101010101" pitchFamily="49" charset="-122"/>
              </a:rPr>
              <a:t>个）</a:t>
            </a:r>
          </a:p>
          <a:p>
            <a:pPr marL="621030" lvl="1" indent="-227330">
              <a:lnSpc>
                <a:spcPts val="2720"/>
              </a:lnSpc>
              <a:spcBef>
                <a:spcPts val="300"/>
              </a:spcBef>
              <a:buClr>
                <a:srgbClr val="002060"/>
              </a:buClr>
              <a:buFont typeface="Wingdings" panose="05000000000000000000" pitchFamily="2" charset="2"/>
              <a:buChar char="t"/>
            </a:pPr>
            <a:r>
              <a:rPr lang="zh-CN" altLang="en-US" sz="1600" b="1" dirty="0">
                <a:solidFill>
                  <a:srgbClr val="052E65"/>
                </a:solidFill>
                <a:latin typeface="仿宋" panose="02010609060101010101" pitchFamily="49" charset="-122"/>
                <a:ea typeface="仿宋" panose="02010609060101010101" pitchFamily="49" charset="-122"/>
                <a:sym typeface="仿宋" panose="02010609060101010101" pitchFamily="49" charset="-122"/>
              </a:rPr>
              <a:t>研究计划所属领域：国家重大战略、战略性高新技术和基础科学前沿领域（</a:t>
            </a:r>
            <a:r>
              <a:rPr lang="en-US" altLang="zh-CN" sz="1600" b="1" dirty="0">
                <a:solidFill>
                  <a:srgbClr val="052E65"/>
                </a:solidFill>
                <a:latin typeface="仿宋" panose="02010609060101010101" pitchFamily="49" charset="-122"/>
                <a:ea typeface="仿宋" panose="02010609060101010101" pitchFamily="49" charset="-122"/>
                <a:sym typeface="仿宋" panose="02010609060101010101" pitchFamily="49" charset="-122"/>
              </a:rPr>
              <a:t>2017</a:t>
            </a:r>
            <a:r>
              <a:rPr lang="zh-CN" altLang="en-US" sz="1600" b="1" dirty="0">
                <a:solidFill>
                  <a:srgbClr val="052E65"/>
                </a:solidFill>
                <a:latin typeface="仿宋" panose="02010609060101010101" pitchFamily="49" charset="-122"/>
                <a:ea typeface="仿宋" panose="02010609060101010101" pitchFamily="49" charset="-122"/>
                <a:sym typeface="仿宋" panose="02010609060101010101" pitchFamily="49" charset="-122"/>
              </a:rPr>
              <a:t>年，根据《</a:t>
            </a:r>
            <a:r>
              <a:rPr lang="en-US" altLang="zh-CN" sz="1600" b="1" dirty="0">
                <a:solidFill>
                  <a:srgbClr val="052E65"/>
                </a:solidFill>
                <a:latin typeface="仿宋" panose="02010609060101010101" pitchFamily="49" charset="-122"/>
                <a:ea typeface="仿宋" panose="02010609060101010101" pitchFamily="49" charset="-122"/>
                <a:sym typeface="仿宋" panose="02010609060101010101" pitchFamily="49" charset="-122"/>
              </a:rPr>
              <a:t>“</a:t>
            </a:r>
            <a:r>
              <a:rPr lang="zh-CN" altLang="en-US" sz="1600" b="1" dirty="0">
                <a:solidFill>
                  <a:srgbClr val="052E65"/>
                </a:solidFill>
                <a:latin typeface="仿宋" panose="02010609060101010101" pitchFamily="49" charset="-122"/>
                <a:ea typeface="仿宋" panose="02010609060101010101" pitchFamily="49" charset="-122"/>
                <a:sym typeface="仿宋" panose="02010609060101010101" pitchFamily="49" charset="-122"/>
              </a:rPr>
              <a:t>十三五</a:t>
            </a:r>
            <a:r>
              <a:rPr lang="en-US" altLang="zh-CN" sz="1600" b="1" dirty="0">
                <a:solidFill>
                  <a:srgbClr val="052E65"/>
                </a:solidFill>
                <a:latin typeface="仿宋" panose="02010609060101010101" pitchFamily="49" charset="-122"/>
                <a:ea typeface="仿宋" panose="02010609060101010101" pitchFamily="49" charset="-122"/>
                <a:sym typeface="仿宋" panose="02010609060101010101" pitchFamily="49" charset="-122"/>
              </a:rPr>
              <a:t>”</a:t>
            </a:r>
            <a:r>
              <a:rPr lang="zh-CN" altLang="en-US" sz="1600" b="1" dirty="0">
                <a:solidFill>
                  <a:srgbClr val="052E65"/>
                </a:solidFill>
                <a:latin typeface="仿宋" panose="02010609060101010101" pitchFamily="49" charset="-122"/>
                <a:ea typeface="仿宋" panose="02010609060101010101" pitchFamily="49" charset="-122"/>
                <a:sym typeface="仿宋" panose="02010609060101010101" pitchFamily="49" charset="-122"/>
              </a:rPr>
              <a:t>国家科技创新规划》选定</a:t>
            </a:r>
            <a:r>
              <a:rPr lang="en-US" altLang="zh-CN" sz="1600" b="1" dirty="0">
                <a:solidFill>
                  <a:srgbClr val="052E65"/>
                </a:solidFill>
                <a:latin typeface="仿宋" panose="02010609060101010101" pitchFamily="49" charset="-122"/>
                <a:ea typeface="仿宋" panose="02010609060101010101" pitchFamily="49" charset="-122"/>
                <a:sym typeface="仿宋" panose="02010609060101010101" pitchFamily="49" charset="-122"/>
              </a:rPr>
              <a:t>53</a:t>
            </a:r>
            <a:r>
              <a:rPr lang="zh-CN" altLang="en-US" sz="1600" b="1" dirty="0">
                <a:solidFill>
                  <a:srgbClr val="052E65"/>
                </a:solidFill>
                <a:latin typeface="仿宋" panose="02010609060101010101" pitchFamily="49" charset="-122"/>
                <a:ea typeface="仿宋" panose="02010609060101010101" pitchFamily="49" charset="-122"/>
                <a:sym typeface="仿宋" panose="02010609060101010101" pitchFamily="49" charset="-122"/>
              </a:rPr>
              <a:t>个领域）</a:t>
            </a:r>
          </a:p>
          <a:p>
            <a:pPr marL="621030" lvl="1" indent="-227330">
              <a:lnSpc>
                <a:spcPts val="2720"/>
              </a:lnSpc>
              <a:spcBef>
                <a:spcPts val="300"/>
              </a:spcBef>
              <a:buClr>
                <a:srgbClr val="002060"/>
              </a:buClr>
              <a:buFont typeface="Wingdings" panose="05000000000000000000" pitchFamily="2" charset="2"/>
              <a:buChar char="t"/>
            </a:pPr>
            <a:r>
              <a:rPr lang="zh-CN" altLang="en-US" sz="1600" b="1" dirty="0">
                <a:solidFill>
                  <a:srgbClr val="052E65"/>
                </a:solidFill>
                <a:latin typeface="仿宋" panose="02010609060101010101" pitchFamily="49" charset="-122"/>
                <a:ea typeface="仿宋" panose="02010609060101010101" pitchFamily="49" charset="-122"/>
                <a:sym typeface="仿宋" panose="02010609060101010101" pitchFamily="49" charset="-122"/>
              </a:rPr>
              <a:t>初步选定博士后合作导师，商议形成初步研究计划</a:t>
            </a:r>
          </a:p>
          <a:p>
            <a:pPr marL="621030" lvl="1" indent="-227330">
              <a:lnSpc>
                <a:spcPts val="2720"/>
              </a:lnSpc>
              <a:spcBef>
                <a:spcPts val="300"/>
              </a:spcBef>
              <a:buClr>
                <a:srgbClr val="002060"/>
              </a:buClr>
              <a:buFont typeface="Wingdings" panose="05000000000000000000" pitchFamily="2" charset="2"/>
              <a:buChar char="t"/>
            </a:pPr>
            <a:r>
              <a:rPr lang="zh-CN" altLang="en-US" sz="1600" b="1" dirty="0">
                <a:solidFill>
                  <a:srgbClr val="052E65"/>
                </a:solidFill>
                <a:latin typeface="仿宋" panose="02010609060101010101" pitchFamily="49" charset="-122"/>
                <a:ea typeface="仿宋" panose="02010609060101010101" pitchFamily="49" charset="-122"/>
                <a:sym typeface="仿宋" panose="02010609060101010101" pitchFamily="49" charset="-122"/>
              </a:rPr>
              <a:t>获资助进站后须将人事关系转入博士后设站单位</a:t>
            </a:r>
          </a:p>
          <a:p>
            <a:pPr marL="621030" lvl="1" indent="-227330">
              <a:lnSpc>
                <a:spcPts val="2720"/>
              </a:lnSpc>
              <a:spcBef>
                <a:spcPts val="300"/>
              </a:spcBef>
              <a:buClr>
                <a:srgbClr val="002060"/>
              </a:buClr>
              <a:buFont typeface="Wingdings" panose="05000000000000000000" pitchFamily="2" charset="2"/>
              <a:buChar char="t"/>
            </a:pPr>
            <a:r>
              <a:rPr lang="zh-CN" altLang="en-US" sz="1600" b="1" dirty="0">
                <a:solidFill>
                  <a:srgbClr val="052E65"/>
                </a:solidFill>
                <a:latin typeface="仿宋" panose="02010609060101010101" pitchFamily="49" charset="-122"/>
                <a:ea typeface="仿宋" panose="02010609060101010101" pitchFamily="49" charset="-122"/>
                <a:sym typeface="仿宋" panose="02010609060101010101" pitchFamily="49" charset="-122"/>
              </a:rPr>
              <a:t>进入本单位同一个一级学科人员、由博士导师继续担任博士后合作导师人员的总比例不超过</a:t>
            </a:r>
            <a:r>
              <a:rPr lang="en-US" altLang="zh-CN" sz="1600" b="1" dirty="0">
                <a:solidFill>
                  <a:srgbClr val="052E65"/>
                </a:solidFill>
                <a:latin typeface="仿宋" panose="02010609060101010101" pitchFamily="49" charset="-122"/>
                <a:ea typeface="仿宋" panose="02010609060101010101" pitchFamily="49" charset="-122"/>
                <a:sym typeface="仿宋" panose="02010609060101010101" pitchFamily="49" charset="-122"/>
              </a:rPr>
              <a:t>20%</a:t>
            </a:r>
          </a:p>
          <a:p>
            <a:pPr marL="621030" lvl="1" indent="-227330">
              <a:lnSpc>
                <a:spcPts val="2720"/>
              </a:lnSpc>
              <a:spcBef>
                <a:spcPts val="300"/>
              </a:spcBef>
              <a:buClr>
                <a:srgbClr val="002060"/>
              </a:buClr>
              <a:buFont typeface="Wingdings" panose="05000000000000000000" pitchFamily="2" charset="2"/>
              <a:buChar char="t"/>
            </a:pPr>
            <a:r>
              <a:rPr lang="zh-CN" altLang="en-US" sz="1600" b="1" dirty="0">
                <a:solidFill>
                  <a:srgbClr val="052E65"/>
                </a:solidFill>
                <a:latin typeface="仿宋" panose="02010609060101010101" pitchFamily="49" charset="-122"/>
                <a:ea typeface="仿宋" panose="02010609060101010101" pitchFamily="49" charset="-122"/>
                <a:sym typeface="仿宋" panose="02010609060101010101" pitchFamily="49" charset="-122"/>
              </a:rPr>
              <a:t>留学回国博士和外籍博士不可申请</a:t>
            </a:r>
          </a:p>
        </p:txBody>
      </p:sp>
      <p:sp>
        <p:nvSpPr>
          <p:cNvPr id="25" name="TextBox 12"/>
          <p:cNvSpPr txBox="1"/>
          <p:nvPr/>
        </p:nvSpPr>
        <p:spPr>
          <a:xfrm>
            <a:off x="1115378" y="3016886"/>
            <a:ext cx="3095625" cy="822960"/>
          </a:xfrm>
          <a:prstGeom prst="rect">
            <a:avLst/>
          </a:prstGeom>
          <a:noFill/>
          <a:effectLst/>
        </p:spPr>
        <p:txBody>
          <a:bodyPr wrap="square" anchor="ctr" anchorCtr="0">
            <a:spAutoFit/>
          </a:bodyPr>
          <a:lstStyle>
            <a:defPPr>
              <a:defRPr lang="zh-CN"/>
            </a:defPPr>
            <a:lvl1pPr algn="ctr">
              <a:defRPr sz="4800">
                <a:solidFill>
                  <a:schemeClr val="bg1"/>
                </a:solidFill>
                <a:effectLst>
                  <a:outerShdw blurRad="114300" dist="63500" dir="2700000" algn="tl">
                    <a:srgbClr val="000000">
                      <a:alpha val="20000"/>
                    </a:srgbClr>
                  </a:outerShdw>
                </a:effectLst>
                <a:latin typeface="+mj-lt"/>
                <a:ea typeface="方正粗宋简体" pitchFamily="65" charset="-122"/>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400" b="1" i="0" u="none" strike="noStrike" kern="1200" cap="none" spc="0" normalizeH="0" baseline="0" noProof="0" dirty="0" smtClean="0">
                <a:ln>
                  <a:noFill/>
                </a:ln>
                <a:solidFill>
                  <a:srgbClr val="052E65"/>
                </a:solidFill>
                <a:effectLst/>
                <a:uLnTx/>
                <a:uFillTx/>
                <a:latin typeface="华文中宋" panose="02010600040101010101" pitchFamily="2" charset="-122"/>
                <a:ea typeface="华文中宋" panose="02010600040101010101" pitchFamily="2" charset="-122"/>
                <a:cs typeface="+mn-cs"/>
              </a:rPr>
              <a:t>博士后创新人才</a:t>
            </a:r>
          </a:p>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400" b="1" i="0" u="none" strike="noStrike" kern="1200" cap="none" spc="0" normalizeH="0" baseline="0" noProof="0" dirty="0" smtClean="0">
                <a:ln>
                  <a:noFill/>
                </a:ln>
                <a:solidFill>
                  <a:srgbClr val="052E65"/>
                </a:solidFill>
                <a:effectLst/>
                <a:uLnTx/>
                <a:uFillTx/>
                <a:latin typeface="华文中宋" panose="02010600040101010101" pitchFamily="2" charset="-122"/>
                <a:ea typeface="华文中宋" panose="02010600040101010101" pitchFamily="2" charset="-122"/>
                <a:cs typeface="+mn-cs"/>
              </a:rPr>
              <a:t>支持计划</a:t>
            </a:r>
          </a:p>
        </p:txBody>
      </p:sp>
      <p:sp>
        <p:nvSpPr>
          <p:cNvPr id="3" name="Rectangle 3"/>
          <p:cNvSpPr>
            <a:spLocks noGrp="1" noChangeArrowheads="1"/>
          </p:cNvSpPr>
          <p:nvPr/>
        </p:nvSpPr>
        <p:spPr bwMode="auto">
          <a:xfrm>
            <a:off x="-17145" y="1247260"/>
            <a:ext cx="7202488" cy="576263"/>
          </a:xfrm>
          <a:prstGeom prst="rect">
            <a:avLst/>
          </a:prstGeom>
          <a:noFill/>
          <a:ln>
            <a:noFill/>
          </a:ln>
        </p:spPr>
        <p:txBody>
          <a:bodyPr/>
          <a:lstStyle>
            <a:lvl1pPr marL="109855" indent="-109855">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l" fontAlgn="base">
              <a:spcBef>
                <a:spcPts val="400"/>
              </a:spcBef>
              <a:buClr>
                <a:schemeClr val="accent1"/>
              </a:buClr>
              <a:buSzPct val="68000"/>
              <a:defRPr/>
            </a:pPr>
            <a:r>
              <a:rPr lang="zh-CN" altLang="en-US" sz="2800" b="1" dirty="0" smtClean="0">
                <a:solidFill>
                  <a:srgbClr val="052E65"/>
                </a:solidFill>
                <a:latin typeface="+mj-ea"/>
                <a:ea typeface="+mj-ea"/>
                <a:sym typeface="华文中宋" panose="02010600040101010101" pitchFamily="2" charset="-122"/>
              </a:rPr>
              <a:t>（二）基金申报 </a:t>
            </a:r>
            <a:r>
              <a:rPr lang="en-US" altLang="zh-CN" sz="2800" b="1" dirty="0" smtClean="0">
                <a:solidFill>
                  <a:srgbClr val="052E65"/>
                </a:solidFill>
                <a:latin typeface="仿宋" panose="02010609060101010101" pitchFamily="49" charset="-122"/>
                <a:ea typeface="仿宋" panose="02010609060101010101" pitchFamily="49" charset="-122"/>
                <a:sym typeface="华文中宋" panose="02010600040101010101" pitchFamily="2" charset="-122"/>
              </a:rPr>
              <a:t>— </a:t>
            </a:r>
            <a:r>
              <a:rPr lang="en-US" altLang="zh-CN" sz="2400" dirty="0" smtClean="0">
                <a:solidFill>
                  <a:srgbClr val="052E65"/>
                </a:solidFill>
                <a:latin typeface="+mj-ea"/>
                <a:ea typeface="+mj-ea"/>
                <a:cs typeface="+mn-ea"/>
                <a:sym typeface="华文中宋" panose="02010600040101010101" pitchFamily="2" charset="-122"/>
              </a:rPr>
              <a:t>1.申报条件</a:t>
            </a:r>
          </a:p>
        </p:txBody>
      </p:sp>
    </p:spTree>
  </p:cSld>
  <p:clrMapOvr>
    <a:masterClrMapping/>
  </p:clrMapOvr>
  <p:transition>
    <p:pull/>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801577" y="2042875"/>
            <a:ext cx="1553378" cy="369065"/>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350" b="1" dirty="0" smtClean="0">
                <a:solidFill>
                  <a:schemeClr val="accent1">
                    <a:lumMod val="50000"/>
                  </a:schemeClr>
                </a:solidFill>
                <a:latin typeface="华文中宋" panose="02010600040101010101" pitchFamily="2" charset="-122"/>
                <a:ea typeface="华文中宋" panose="02010600040101010101" pitchFamily="2" charset="-122"/>
              </a:rPr>
              <a:t>面上资助</a:t>
            </a:r>
            <a:endParaRPr lang="zh-CN" altLang="en-US" sz="1350" b="1" dirty="0">
              <a:solidFill>
                <a:schemeClr val="accent1">
                  <a:lumMod val="50000"/>
                </a:schemeClr>
              </a:solidFill>
              <a:latin typeface="华文中宋" panose="02010600040101010101" pitchFamily="2" charset="-122"/>
              <a:ea typeface="华文中宋" panose="02010600040101010101" pitchFamily="2" charset="-122"/>
            </a:endParaRPr>
          </a:p>
        </p:txBody>
      </p:sp>
      <p:sp>
        <p:nvSpPr>
          <p:cNvPr id="5" name="Rectangle 3"/>
          <p:cNvSpPr>
            <a:spLocks noGrp="1" noChangeArrowheads="1"/>
          </p:cNvSpPr>
          <p:nvPr/>
        </p:nvSpPr>
        <p:spPr bwMode="auto">
          <a:xfrm>
            <a:off x="-14605" y="1118355"/>
            <a:ext cx="7202488" cy="576263"/>
          </a:xfrm>
          <a:prstGeom prst="rect">
            <a:avLst/>
          </a:prstGeom>
          <a:noFill/>
          <a:ln>
            <a:noFill/>
          </a:ln>
        </p:spPr>
        <p:txBody>
          <a:bodyPr/>
          <a:lstStyle>
            <a:lvl1pPr marL="109855" indent="-109855">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l" fontAlgn="base">
              <a:spcBef>
                <a:spcPts val="400"/>
              </a:spcBef>
              <a:buClr>
                <a:schemeClr val="accent1"/>
              </a:buClr>
              <a:buSzPct val="68000"/>
              <a:defRPr/>
            </a:pPr>
            <a:r>
              <a:rPr lang="zh-CN" altLang="en-US" sz="2800" b="1" dirty="0" smtClean="0">
                <a:solidFill>
                  <a:srgbClr val="052E65"/>
                </a:solidFill>
                <a:latin typeface="+mj-ea"/>
                <a:ea typeface="+mj-ea"/>
                <a:sym typeface="华文中宋" panose="02010600040101010101" pitchFamily="2" charset="-122"/>
              </a:rPr>
              <a:t>（二）基金申报 </a:t>
            </a:r>
            <a:r>
              <a:rPr lang="en-US" altLang="zh-CN" sz="2800" b="1" dirty="0" smtClean="0">
                <a:solidFill>
                  <a:srgbClr val="052E65"/>
                </a:solidFill>
                <a:latin typeface="仿宋" panose="02010609060101010101" pitchFamily="49" charset="-122"/>
                <a:ea typeface="仿宋" panose="02010609060101010101" pitchFamily="49" charset="-122"/>
                <a:sym typeface="华文中宋" panose="02010600040101010101" pitchFamily="2" charset="-122"/>
              </a:rPr>
              <a:t>— </a:t>
            </a:r>
            <a:r>
              <a:rPr lang="en-US" altLang="zh-CN" sz="2400" dirty="0" smtClean="0">
                <a:solidFill>
                  <a:srgbClr val="052E65"/>
                </a:solidFill>
                <a:latin typeface="+mj-ea"/>
                <a:ea typeface="+mj-ea"/>
                <a:cs typeface="+mn-ea"/>
                <a:sym typeface="华文中宋" panose="02010600040101010101" pitchFamily="2" charset="-122"/>
              </a:rPr>
              <a:t>2.申报流程</a:t>
            </a:r>
          </a:p>
        </p:txBody>
      </p:sp>
      <p:pic>
        <p:nvPicPr>
          <p:cNvPr id="6" name="图片 5"/>
          <p:cNvPicPr>
            <a:picLocks noChangeAspect="1"/>
          </p:cNvPicPr>
          <p:nvPr/>
        </p:nvPicPr>
        <p:blipFill>
          <a:blip r:embed="rId3"/>
          <a:stretch>
            <a:fillRect/>
          </a:stretch>
        </p:blipFill>
        <p:spPr>
          <a:xfrm>
            <a:off x="4968240" y="2637155"/>
            <a:ext cx="3447415" cy="2875915"/>
          </a:xfrm>
          <a:prstGeom prst="rect">
            <a:avLst/>
          </a:prstGeom>
        </p:spPr>
      </p:pic>
      <p:sp>
        <p:nvSpPr>
          <p:cNvPr id="7" name="矩形 6"/>
          <p:cNvSpPr/>
          <p:nvPr/>
        </p:nvSpPr>
        <p:spPr>
          <a:xfrm>
            <a:off x="5915742" y="1981915"/>
            <a:ext cx="1553378" cy="369065"/>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350" b="1" dirty="0" smtClean="0">
                <a:solidFill>
                  <a:schemeClr val="accent1">
                    <a:lumMod val="50000"/>
                  </a:schemeClr>
                </a:solidFill>
                <a:latin typeface="华文中宋" panose="02010600040101010101" pitchFamily="2" charset="-122"/>
                <a:ea typeface="华文中宋" panose="02010600040101010101" pitchFamily="2" charset="-122"/>
              </a:rPr>
              <a:t>特别资助</a:t>
            </a:r>
            <a:endParaRPr lang="zh-CN" altLang="en-US" sz="1350" b="1" dirty="0">
              <a:solidFill>
                <a:schemeClr val="accent1">
                  <a:lumMod val="50000"/>
                </a:schemeClr>
              </a:solidFill>
              <a:latin typeface="华文中宋" panose="02010600040101010101" pitchFamily="2" charset="-122"/>
              <a:ea typeface="华文中宋" panose="02010600040101010101" pitchFamily="2" charset="-122"/>
            </a:endParaRPr>
          </a:p>
        </p:txBody>
      </p:sp>
      <p:pic>
        <p:nvPicPr>
          <p:cNvPr id="8" name="图片 7"/>
          <p:cNvPicPr>
            <a:picLocks noChangeAspect="1"/>
          </p:cNvPicPr>
          <p:nvPr/>
        </p:nvPicPr>
        <p:blipFill>
          <a:blip r:embed="rId4"/>
          <a:stretch>
            <a:fillRect/>
          </a:stretch>
        </p:blipFill>
        <p:spPr>
          <a:xfrm>
            <a:off x="1259205" y="2656205"/>
            <a:ext cx="2637790" cy="2837815"/>
          </a:xfrm>
          <a:prstGeom prst="rect">
            <a:avLst/>
          </a:prstGeom>
        </p:spPr>
      </p:pic>
    </p:spTree>
  </p:cSld>
  <p:clrMapOvr>
    <a:masterClrMapping/>
  </p:clrMapOvr>
  <p:transition>
    <p:pull/>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5660390" y="1767205"/>
            <a:ext cx="1553210" cy="45593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350" b="1" dirty="0">
                <a:solidFill>
                  <a:schemeClr val="accent1">
                    <a:lumMod val="50000"/>
                  </a:schemeClr>
                </a:solidFill>
                <a:latin typeface="华文中宋" panose="02010600040101010101" pitchFamily="2" charset="-122"/>
                <a:ea typeface="华文中宋" panose="02010600040101010101" pitchFamily="2" charset="-122"/>
              </a:rPr>
              <a:t>博士后创新人才支持计划</a:t>
            </a:r>
          </a:p>
        </p:txBody>
      </p:sp>
      <p:sp>
        <p:nvSpPr>
          <p:cNvPr id="5" name="Rectangle 3"/>
          <p:cNvSpPr>
            <a:spLocks noGrp="1" noChangeArrowheads="1"/>
          </p:cNvSpPr>
          <p:nvPr/>
        </p:nvSpPr>
        <p:spPr bwMode="auto">
          <a:xfrm>
            <a:off x="-5715" y="1118355"/>
            <a:ext cx="7202488" cy="576263"/>
          </a:xfrm>
          <a:prstGeom prst="rect">
            <a:avLst/>
          </a:prstGeom>
          <a:noFill/>
          <a:ln>
            <a:noFill/>
          </a:ln>
        </p:spPr>
        <p:txBody>
          <a:bodyPr/>
          <a:lstStyle>
            <a:lvl1pPr marL="109855" indent="-109855">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l" fontAlgn="base">
              <a:spcBef>
                <a:spcPts val="400"/>
              </a:spcBef>
              <a:buClr>
                <a:schemeClr val="accent1"/>
              </a:buClr>
              <a:buSzPct val="68000"/>
              <a:defRPr/>
            </a:pPr>
            <a:r>
              <a:rPr lang="zh-CN" altLang="en-US" sz="2800" b="1" dirty="0" smtClean="0">
                <a:solidFill>
                  <a:srgbClr val="052E65"/>
                </a:solidFill>
                <a:latin typeface="+mj-ea"/>
                <a:ea typeface="+mj-ea"/>
                <a:sym typeface="华文中宋" panose="02010600040101010101" pitchFamily="2" charset="-122"/>
              </a:rPr>
              <a:t>（二）基金申报 </a:t>
            </a:r>
            <a:r>
              <a:rPr lang="en-US" altLang="zh-CN" sz="2800" b="1" dirty="0" smtClean="0">
                <a:solidFill>
                  <a:srgbClr val="052E65"/>
                </a:solidFill>
                <a:latin typeface="仿宋" panose="02010609060101010101" pitchFamily="49" charset="-122"/>
                <a:ea typeface="仿宋" panose="02010609060101010101" pitchFamily="49" charset="-122"/>
                <a:sym typeface="华文中宋" panose="02010600040101010101" pitchFamily="2" charset="-122"/>
              </a:rPr>
              <a:t>— </a:t>
            </a:r>
            <a:r>
              <a:rPr lang="en-US" altLang="zh-CN" sz="2400" dirty="0" smtClean="0">
                <a:solidFill>
                  <a:srgbClr val="052E65"/>
                </a:solidFill>
                <a:latin typeface="+mj-ea"/>
                <a:ea typeface="+mj-ea"/>
                <a:cs typeface="+mn-ea"/>
                <a:sym typeface="华文中宋" panose="02010600040101010101" pitchFamily="2" charset="-122"/>
              </a:rPr>
              <a:t>2.申报流程</a:t>
            </a:r>
          </a:p>
        </p:txBody>
      </p:sp>
      <p:pic>
        <p:nvPicPr>
          <p:cNvPr id="45" name="图片 44"/>
          <p:cNvPicPr>
            <a:picLocks noChangeAspect="1"/>
          </p:cNvPicPr>
          <p:nvPr/>
        </p:nvPicPr>
        <p:blipFill>
          <a:blip r:embed="rId2"/>
          <a:stretch>
            <a:fillRect/>
          </a:stretch>
        </p:blipFill>
        <p:spPr>
          <a:xfrm>
            <a:off x="4842510" y="2382520"/>
            <a:ext cx="3188970" cy="3642360"/>
          </a:xfrm>
          <a:prstGeom prst="rect">
            <a:avLst/>
          </a:prstGeom>
        </p:spPr>
      </p:pic>
      <p:pic>
        <p:nvPicPr>
          <p:cNvPr id="47" name="图片 46"/>
          <p:cNvPicPr>
            <a:picLocks noChangeAspect="1"/>
          </p:cNvPicPr>
          <p:nvPr/>
        </p:nvPicPr>
        <p:blipFill>
          <a:blip r:embed="rId3"/>
          <a:stretch>
            <a:fillRect/>
          </a:stretch>
        </p:blipFill>
        <p:spPr>
          <a:xfrm>
            <a:off x="1202690" y="3039110"/>
            <a:ext cx="2418715" cy="1680845"/>
          </a:xfrm>
          <a:prstGeom prst="rect">
            <a:avLst/>
          </a:prstGeom>
        </p:spPr>
      </p:pic>
      <p:sp>
        <p:nvSpPr>
          <p:cNvPr id="48" name="矩形 47"/>
          <p:cNvSpPr/>
          <p:nvPr/>
        </p:nvSpPr>
        <p:spPr>
          <a:xfrm>
            <a:off x="1635760" y="1841500"/>
            <a:ext cx="1553210" cy="44577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350" b="1" dirty="0">
                <a:solidFill>
                  <a:schemeClr val="accent1">
                    <a:lumMod val="50000"/>
                  </a:schemeClr>
                </a:solidFill>
                <a:latin typeface="华文中宋" panose="02010600040101010101" pitchFamily="2" charset="-122"/>
                <a:ea typeface="华文中宋" panose="02010600040101010101" pitchFamily="2" charset="-122"/>
              </a:rPr>
              <a:t>出版资助</a:t>
            </a:r>
          </a:p>
        </p:txBody>
      </p:sp>
    </p:spTree>
  </p:cSld>
  <p:clrMapOvr>
    <a:masterClrMapping/>
  </p:clrMapOvr>
  <p:transition>
    <p:pull/>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38"/>
          <p:cNvGrpSpPr/>
          <p:nvPr/>
        </p:nvGrpSpPr>
        <p:grpSpPr>
          <a:xfrm>
            <a:off x="2559685" y="2204720"/>
            <a:ext cx="4826000" cy="548640"/>
            <a:chOff x="2929753" y="1756083"/>
            <a:chExt cx="6332495" cy="547954"/>
          </a:xfrm>
        </p:grpSpPr>
        <p:cxnSp>
          <p:nvCxnSpPr>
            <p:cNvPr id="12" name="直接连接符 11"/>
            <p:cNvCxnSpPr/>
            <p:nvPr/>
          </p:nvCxnSpPr>
          <p:spPr>
            <a:xfrm>
              <a:off x="3364725" y="2249179"/>
              <a:ext cx="5897523"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52228" name="组合 40"/>
            <p:cNvGrpSpPr/>
            <p:nvPr/>
          </p:nvGrpSpPr>
          <p:grpSpPr>
            <a:xfrm>
              <a:off x="2929753" y="1756083"/>
              <a:ext cx="590546" cy="547954"/>
              <a:chOff x="2929753" y="1794183"/>
              <a:chExt cx="590546" cy="547954"/>
            </a:xfrm>
          </p:grpSpPr>
          <p:sp>
            <p:nvSpPr>
              <p:cNvPr id="14" name="平行四边形 13"/>
              <p:cNvSpPr/>
              <p:nvPr/>
            </p:nvSpPr>
            <p:spPr>
              <a:xfrm>
                <a:off x="2929753" y="1816380"/>
                <a:ext cx="590546" cy="478826"/>
              </a:xfrm>
              <a:prstGeom prst="parallelogram">
                <a:avLst/>
              </a:prstGeom>
              <a:solidFill>
                <a:srgbClr val="34618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2230" name="文本框 42"/>
              <p:cNvSpPr txBox="1"/>
              <p:nvPr/>
            </p:nvSpPr>
            <p:spPr>
              <a:xfrm>
                <a:off x="2934922" y="1794183"/>
                <a:ext cx="580212" cy="547954"/>
              </a:xfrm>
              <a:prstGeom prst="rect">
                <a:avLst/>
              </a:prstGeom>
              <a:noFill/>
              <a:ln w="9525">
                <a:noFill/>
              </a:ln>
            </p:spPr>
            <p:txBody>
              <a:bodyPr anchor="t">
                <a:spAutoFit/>
              </a:bodyPr>
              <a:lstStyle/>
              <a:p>
                <a:pPr lvl="0" indent="0" algn="ctr"/>
                <a:r>
                  <a:rPr lang="en-US" altLang="zh-CN" sz="2800" dirty="0">
                    <a:solidFill>
                      <a:schemeClr val="bg1"/>
                    </a:solidFill>
                    <a:latin typeface="微软雅黑" panose="020B0503020204020204" pitchFamily="34" charset="-122"/>
                    <a:ea typeface="微软雅黑" panose="020B0503020204020204" pitchFamily="34" charset="-122"/>
                  </a:rPr>
                  <a:t>1</a:t>
                </a:r>
                <a:endParaRPr lang="zh-CN" altLang="en-US" sz="2800" dirty="0">
                  <a:solidFill>
                    <a:schemeClr val="bg1"/>
                  </a:solidFill>
                  <a:latin typeface="微软雅黑" panose="020B0503020204020204" pitchFamily="34" charset="-122"/>
                  <a:ea typeface="微软雅黑" panose="020B0503020204020204" pitchFamily="34" charset="-122"/>
                </a:endParaRPr>
              </a:p>
            </p:txBody>
          </p:sp>
        </p:grpSp>
      </p:grpSp>
      <p:grpSp>
        <p:nvGrpSpPr>
          <p:cNvPr id="16" name="组合 43"/>
          <p:cNvGrpSpPr/>
          <p:nvPr/>
        </p:nvGrpSpPr>
        <p:grpSpPr>
          <a:xfrm>
            <a:off x="2559685" y="3255645"/>
            <a:ext cx="4714240" cy="548640"/>
            <a:chOff x="2929753" y="1756083"/>
            <a:chExt cx="6332495" cy="547954"/>
          </a:xfrm>
        </p:grpSpPr>
        <p:cxnSp>
          <p:nvCxnSpPr>
            <p:cNvPr id="17" name="直接连接符 16"/>
            <p:cNvCxnSpPr/>
            <p:nvPr/>
          </p:nvCxnSpPr>
          <p:spPr>
            <a:xfrm>
              <a:off x="3364725" y="2249179"/>
              <a:ext cx="5897523"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52233" name="组合 45"/>
            <p:cNvGrpSpPr/>
            <p:nvPr/>
          </p:nvGrpSpPr>
          <p:grpSpPr>
            <a:xfrm>
              <a:off x="2929753" y="1756083"/>
              <a:ext cx="590546" cy="547954"/>
              <a:chOff x="2929753" y="1794183"/>
              <a:chExt cx="590546" cy="547954"/>
            </a:xfrm>
          </p:grpSpPr>
          <p:sp>
            <p:nvSpPr>
              <p:cNvPr id="19" name="平行四边形 18"/>
              <p:cNvSpPr/>
              <p:nvPr/>
            </p:nvSpPr>
            <p:spPr>
              <a:xfrm>
                <a:off x="2929753" y="1816380"/>
                <a:ext cx="590546" cy="478826"/>
              </a:xfrm>
              <a:prstGeom prst="parallelogram">
                <a:avLst/>
              </a:prstGeom>
              <a:solidFill>
                <a:srgbClr val="34618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2235" name="文本框 47"/>
              <p:cNvSpPr txBox="1"/>
              <p:nvPr/>
            </p:nvSpPr>
            <p:spPr>
              <a:xfrm>
                <a:off x="2934922" y="1794183"/>
                <a:ext cx="580212" cy="547954"/>
              </a:xfrm>
              <a:prstGeom prst="rect">
                <a:avLst/>
              </a:prstGeom>
              <a:noFill/>
              <a:ln w="9525">
                <a:noFill/>
              </a:ln>
            </p:spPr>
            <p:txBody>
              <a:bodyPr anchor="t">
                <a:spAutoFit/>
              </a:bodyPr>
              <a:lstStyle/>
              <a:p>
                <a:pPr lvl="0" indent="0" algn="ctr"/>
                <a:r>
                  <a:rPr lang="en-US" altLang="zh-CN" sz="2800" dirty="0">
                    <a:solidFill>
                      <a:schemeClr val="bg1"/>
                    </a:solidFill>
                    <a:latin typeface="微软雅黑" panose="020B0503020204020204" pitchFamily="34" charset="-122"/>
                    <a:ea typeface="微软雅黑" panose="020B0503020204020204" pitchFamily="34" charset="-122"/>
                  </a:rPr>
                  <a:t>2</a:t>
                </a:r>
                <a:endParaRPr lang="zh-CN" altLang="en-US" sz="2800" dirty="0">
                  <a:solidFill>
                    <a:schemeClr val="bg1"/>
                  </a:solidFill>
                  <a:latin typeface="微软雅黑" panose="020B0503020204020204" pitchFamily="34" charset="-122"/>
                  <a:ea typeface="微软雅黑" panose="020B0503020204020204" pitchFamily="34" charset="-122"/>
                </a:endParaRPr>
              </a:p>
            </p:txBody>
          </p:sp>
        </p:grpSp>
      </p:grpSp>
      <p:sp>
        <p:nvSpPr>
          <p:cNvPr id="26" name="矩形 25"/>
          <p:cNvSpPr/>
          <p:nvPr/>
        </p:nvSpPr>
        <p:spPr>
          <a:xfrm>
            <a:off x="3607513" y="2146495"/>
            <a:ext cx="2621280" cy="640080"/>
          </a:xfrm>
          <a:prstGeom prst="rect">
            <a:avLst/>
          </a:prstGeom>
          <a:noFill/>
          <a:ln w="9525">
            <a:noFill/>
          </a:ln>
        </p:spPr>
        <p:txBody>
          <a:bodyPr wrap="none" anchor="t">
            <a:spAutoFit/>
          </a:bodyPr>
          <a:lstStyle/>
          <a:p>
            <a:pPr lvl="0" algn="l">
              <a:lnSpc>
                <a:spcPct val="150000"/>
              </a:lnSpc>
              <a:buClrTx/>
              <a:buSzTx/>
              <a:defRPr/>
            </a:pPr>
            <a:r>
              <a:rPr lang="zh-CN" altLang="en-US" sz="2400" kern="100" noProof="0" dirty="0">
                <a:ln>
                  <a:noFill/>
                </a:ln>
                <a:solidFill>
                  <a:srgbClr val="052E65"/>
                </a:solidFill>
                <a:effectLst/>
                <a:uLnTx/>
                <a:uFillTx/>
                <a:latin typeface="华文中宋" panose="02010600040101010101" pitchFamily="2" charset="-122"/>
                <a:ea typeface="华文中宋" panose="02010600040101010101" pitchFamily="2" charset="-122"/>
                <a:cs typeface="Times New Roman" panose="02020603050405020304" pitchFamily="18" charset="0"/>
              </a:rPr>
              <a:t>发布年度资助指南</a:t>
            </a:r>
          </a:p>
        </p:txBody>
      </p:sp>
      <p:sp>
        <p:nvSpPr>
          <p:cNvPr id="27" name="矩形 26"/>
          <p:cNvSpPr/>
          <p:nvPr/>
        </p:nvSpPr>
        <p:spPr>
          <a:xfrm>
            <a:off x="3707765" y="3117215"/>
            <a:ext cx="3126105" cy="640080"/>
          </a:xfrm>
          <a:prstGeom prst="rect">
            <a:avLst/>
          </a:prstGeom>
          <a:noFill/>
          <a:ln w="9525">
            <a:noFill/>
          </a:ln>
        </p:spPr>
        <p:txBody>
          <a:bodyPr wrap="square" anchor="t">
            <a:spAutoFit/>
          </a:bodyPr>
          <a:lstStyle/>
          <a:p>
            <a:pPr lvl="0" algn="l">
              <a:lnSpc>
                <a:spcPct val="150000"/>
              </a:lnSpc>
              <a:buClrTx/>
              <a:buSzTx/>
              <a:defRPr/>
            </a:pPr>
            <a:r>
              <a:rPr lang="zh-CN" altLang="en-US" sz="2400" kern="100" noProof="0" dirty="0">
                <a:ln>
                  <a:noFill/>
                </a:ln>
                <a:solidFill>
                  <a:srgbClr val="052E65"/>
                </a:solidFill>
                <a:effectLst/>
                <a:uLnTx/>
                <a:uFillTx/>
                <a:latin typeface="华文中宋" panose="02010600040101010101" pitchFamily="2" charset="-122"/>
                <a:ea typeface="华文中宋" panose="02010600040101010101" pitchFamily="2" charset="-122"/>
                <a:cs typeface="Times New Roman" panose="02020603050405020304" pitchFamily="18" charset="0"/>
              </a:rPr>
              <a:t>组织博士后学习政策</a:t>
            </a:r>
          </a:p>
        </p:txBody>
      </p:sp>
      <p:sp>
        <p:nvSpPr>
          <p:cNvPr id="23" name="Rectangle 3"/>
          <p:cNvSpPr>
            <a:spLocks noGrp="1" noChangeArrowheads="1"/>
          </p:cNvSpPr>
          <p:nvPr/>
        </p:nvSpPr>
        <p:spPr bwMode="auto">
          <a:xfrm>
            <a:off x="7779" y="1174870"/>
            <a:ext cx="7202488" cy="576263"/>
          </a:xfrm>
          <a:prstGeom prst="rect">
            <a:avLst/>
          </a:prstGeom>
          <a:noFill/>
          <a:ln>
            <a:noFill/>
          </a:ln>
        </p:spPr>
        <p:txBody>
          <a:bodyPr/>
          <a:lstStyle>
            <a:lvl1pPr marL="109855" indent="-109855">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l" fontAlgn="base">
              <a:spcBef>
                <a:spcPts val="400"/>
              </a:spcBef>
              <a:buClr>
                <a:schemeClr val="accent1"/>
              </a:buClr>
              <a:buSzPct val="68000"/>
              <a:defRPr/>
            </a:pPr>
            <a:r>
              <a:rPr lang="zh-CN" altLang="en-US" sz="2800" b="1" dirty="0" smtClean="0">
                <a:solidFill>
                  <a:srgbClr val="052E65"/>
                </a:solidFill>
                <a:latin typeface="+mj-ea"/>
                <a:ea typeface="+mj-ea"/>
                <a:sym typeface="华文中宋" panose="02010600040101010101" pitchFamily="2" charset="-122"/>
              </a:rPr>
              <a:t>（二）基金申报 </a:t>
            </a:r>
            <a:r>
              <a:rPr lang="en-US" altLang="zh-CN" sz="2800" b="1" dirty="0" smtClean="0">
                <a:solidFill>
                  <a:srgbClr val="052E65"/>
                </a:solidFill>
                <a:latin typeface="仿宋" panose="02010609060101010101" pitchFamily="49" charset="-122"/>
                <a:ea typeface="仿宋" panose="02010609060101010101" pitchFamily="49" charset="-122"/>
                <a:sym typeface="华文中宋" panose="02010600040101010101" pitchFamily="2" charset="-122"/>
              </a:rPr>
              <a:t>— </a:t>
            </a:r>
            <a:r>
              <a:rPr lang="en-US" altLang="zh-CN" sz="2400" dirty="0" smtClean="0">
                <a:solidFill>
                  <a:srgbClr val="052E65"/>
                </a:solidFill>
                <a:latin typeface="+mj-ea"/>
                <a:ea typeface="+mj-ea"/>
                <a:cs typeface="+mn-ea"/>
                <a:sym typeface="华文中宋" panose="02010600040101010101" pitchFamily="2" charset="-122"/>
              </a:rPr>
              <a:t>3.组织</a:t>
            </a:r>
            <a:r>
              <a:rPr lang="zh-CN" altLang="en-US" sz="2400" dirty="0" smtClean="0">
                <a:solidFill>
                  <a:srgbClr val="052E65"/>
                </a:solidFill>
                <a:latin typeface="+mj-ea"/>
                <a:ea typeface="+mj-ea"/>
                <a:cs typeface="+mn-ea"/>
                <a:sym typeface="华文中宋" panose="02010600040101010101" pitchFamily="2" charset="-122"/>
              </a:rPr>
              <a:t>动员</a:t>
            </a:r>
          </a:p>
        </p:txBody>
      </p:sp>
    </p:spTree>
  </p:cSld>
  <p:clrMapOvr>
    <a:masterClrMapping/>
  </p:clrMapOvr>
  <p:transition>
    <p:pul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603" name="组合 99"/>
          <p:cNvGrpSpPr/>
          <p:nvPr/>
        </p:nvGrpSpPr>
        <p:grpSpPr>
          <a:xfrm>
            <a:off x="2430887" y="1675480"/>
            <a:ext cx="4621213" cy="752475"/>
            <a:chOff x="1507068" y="2308754"/>
            <a:chExt cx="4588932" cy="567265"/>
          </a:xfrm>
        </p:grpSpPr>
        <p:sp>
          <p:nvSpPr>
            <p:cNvPr id="25604" name="任意多边形 100"/>
            <p:cNvSpPr/>
            <p:nvPr/>
          </p:nvSpPr>
          <p:spPr>
            <a:xfrm>
              <a:off x="1507068" y="2308754"/>
              <a:ext cx="567267" cy="567265"/>
            </a:xfrm>
            <a:custGeom>
              <a:avLst/>
              <a:gdLst>
                <a:gd name="txL" fmla="*/ 0 w 567267"/>
                <a:gd name="txT" fmla="*/ 0 h 567265"/>
                <a:gd name="txR" fmla="*/ 567267 w 567267"/>
                <a:gd name="txB" fmla="*/ 567265 h 567265"/>
              </a:gdLst>
              <a:ahLst/>
              <a:cxnLst>
                <a:cxn ang="0">
                  <a:pos x="40745" y="70642"/>
                </a:cxn>
                <a:cxn ang="0">
                  <a:pos x="40745" y="496622"/>
                </a:cxn>
                <a:cxn ang="0">
                  <a:pos x="496624" y="283633"/>
                </a:cxn>
                <a:cxn ang="0">
                  <a:pos x="0" y="0"/>
                </a:cxn>
                <a:cxn ang="0">
                  <a:pos x="567267" y="283633"/>
                </a:cxn>
                <a:cxn ang="0">
                  <a:pos x="0" y="567265"/>
                </a:cxn>
              </a:cxnLst>
              <a:rect l="txL" t="txT" r="txR" b="txB"/>
              <a:pathLst>
                <a:path w="567267" h="567265">
                  <a:moveTo>
                    <a:pt x="40745" y="70642"/>
                  </a:moveTo>
                  <a:lnTo>
                    <a:pt x="40745" y="496622"/>
                  </a:lnTo>
                  <a:lnTo>
                    <a:pt x="496624" y="283633"/>
                  </a:lnTo>
                  <a:close/>
                  <a:moveTo>
                    <a:pt x="0" y="0"/>
                  </a:moveTo>
                  <a:lnTo>
                    <a:pt x="567267" y="283633"/>
                  </a:lnTo>
                  <a:lnTo>
                    <a:pt x="0" y="567265"/>
                  </a:lnTo>
                  <a:close/>
                </a:path>
              </a:pathLst>
            </a:custGeom>
            <a:solidFill>
              <a:schemeClr val="accent1"/>
            </a:solidFill>
            <a:ln w="9525">
              <a:noFill/>
            </a:ln>
          </p:spPr>
          <p:txBody>
            <a:bodyPr wrap="square" lIns="54000" tIns="45720" rIns="91440" bIns="45720" anchor="ctr"/>
            <a:lstStyle/>
            <a:p>
              <a:pPr lvl="0" indent="0" algn="ctr"/>
              <a:r>
                <a:rPr lang="en-US" altLang="zh-CN" sz="2000" b="1" dirty="0">
                  <a:solidFill>
                    <a:srgbClr val="002060"/>
                  </a:solidFill>
                  <a:latin typeface="华文中宋" panose="02010600040101010101" pitchFamily="2" charset="-122"/>
                  <a:ea typeface="华文中宋" panose="02010600040101010101" pitchFamily="2" charset="-122"/>
                  <a:sym typeface="Arial" panose="020B0604020202020204" pitchFamily="34" charset="0"/>
                </a:rPr>
                <a:t>1</a:t>
              </a:r>
            </a:p>
          </p:txBody>
        </p:sp>
        <p:sp>
          <p:nvSpPr>
            <p:cNvPr id="25605" name="任意多边形 101"/>
            <p:cNvSpPr/>
            <p:nvPr/>
          </p:nvSpPr>
          <p:spPr>
            <a:xfrm>
              <a:off x="1862667" y="2329920"/>
              <a:ext cx="4233333" cy="524933"/>
            </a:xfrm>
            <a:custGeom>
              <a:avLst/>
              <a:gdLst>
                <a:gd name="txL" fmla="*/ 0 w 4233333"/>
                <a:gd name="txT" fmla="*/ 0 h 524933"/>
                <a:gd name="txR" fmla="*/ 4233333 w 4233333"/>
                <a:gd name="txB" fmla="*/ 524933 h 524933"/>
              </a:gdLst>
              <a:ahLst/>
              <a:cxnLst>
                <a:cxn ang="0">
                  <a:pos x="0" y="0"/>
                </a:cxn>
                <a:cxn ang="0">
                  <a:pos x="1185333" y="0"/>
                </a:cxn>
                <a:cxn ang="0">
                  <a:pos x="3048000" y="0"/>
                </a:cxn>
                <a:cxn ang="0">
                  <a:pos x="4233333" y="0"/>
                </a:cxn>
                <a:cxn ang="0">
                  <a:pos x="4233333" y="524933"/>
                </a:cxn>
                <a:cxn ang="0">
                  <a:pos x="3048000" y="524933"/>
                </a:cxn>
                <a:cxn ang="0">
                  <a:pos x="1185333" y="524933"/>
                </a:cxn>
                <a:cxn ang="0">
                  <a:pos x="0" y="524933"/>
                </a:cxn>
                <a:cxn ang="0">
                  <a:pos x="0" y="427348"/>
                </a:cxn>
                <a:cxn ang="0">
                  <a:pos x="329765" y="262466"/>
                </a:cxn>
                <a:cxn ang="0">
                  <a:pos x="0" y="97584"/>
                </a:cxn>
              </a:cxnLst>
              <a:rect l="txL" t="txT" r="txR" b="txB"/>
              <a:pathLst>
                <a:path w="4233333" h="524933">
                  <a:moveTo>
                    <a:pt x="0" y="0"/>
                  </a:moveTo>
                  <a:lnTo>
                    <a:pt x="1185333" y="0"/>
                  </a:lnTo>
                  <a:lnTo>
                    <a:pt x="3048000" y="0"/>
                  </a:lnTo>
                  <a:lnTo>
                    <a:pt x="4233333" y="0"/>
                  </a:lnTo>
                  <a:lnTo>
                    <a:pt x="4233333" y="524933"/>
                  </a:lnTo>
                  <a:lnTo>
                    <a:pt x="3048000" y="524933"/>
                  </a:lnTo>
                  <a:lnTo>
                    <a:pt x="1185333" y="524933"/>
                  </a:lnTo>
                  <a:lnTo>
                    <a:pt x="0" y="524933"/>
                  </a:lnTo>
                  <a:lnTo>
                    <a:pt x="0" y="427348"/>
                  </a:lnTo>
                  <a:lnTo>
                    <a:pt x="329765" y="262466"/>
                  </a:lnTo>
                  <a:lnTo>
                    <a:pt x="0" y="97584"/>
                  </a:lnTo>
                  <a:close/>
                </a:path>
              </a:pathLst>
            </a:custGeom>
            <a:solidFill>
              <a:schemeClr val="accent1"/>
            </a:solidFill>
            <a:ln w="9525">
              <a:noFill/>
            </a:ln>
          </p:spPr>
          <p:txBody>
            <a:bodyPr wrap="square" lIns="360000" tIns="45720" rIns="91440" bIns="45720" anchor="ctr"/>
            <a:lstStyle/>
            <a:p>
              <a:pPr lvl="0" indent="0" algn="ctr"/>
              <a:r>
                <a:rPr lang="zh-CN" altLang="en-US" sz="2400" b="1" dirty="0" smtClean="0">
                  <a:solidFill>
                    <a:srgbClr val="002060"/>
                  </a:solidFill>
                  <a:latin typeface="华文中宋" panose="02010600040101010101" pitchFamily="2" charset="-122"/>
                  <a:ea typeface="华文中宋" panose="02010600040101010101" pitchFamily="2" charset="-122"/>
                  <a:sym typeface="Arial" panose="020B0604020202020204" pitchFamily="34" charset="0"/>
                </a:rPr>
                <a:t>设立</a:t>
              </a:r>
              <a:r>
                <a:rPr lang="zh-CN" altLang="en-US" sz="2400" b="1" dirty="0">
                  <a:solidFill>
                    <a:srgbClr val="002060"/>
                  </a:solidFill>
                  <a:latin typeface="华文中宋" panose="02010600040101010101" pitchFamily="2" charset="-122"/>
                  <a:ea typeface="华文中宋" panose="02010600040101010101" pitchFamily="2" charset="-122"/>
                  <a:sym typeface="Arial" panose="020B0604020202020204" pitchFamily="34" charset="0"/>
                </a:rPr>
                <a:t>背景</a:t>
              </a:r>
            </a:p>
          </p:txBody>
        </p:sp>
      </p:grpSp>
      <p:grpSp>
        <p:nvGrpSpPr>
          <p:cNvPr id="103" name="组合 102"/>
          <p:cNvGrpSpPr/>
          <p:nvPr/>
        </p:nvGrpSpPr>
        <p:grpSpPr>
          <a:xfrm>
            <a:off x="2431547" y="2787940"/>
            <a:ext cx="4620893" cy="753108"/>
            <a:chOff x="1507068" y="2308754"/>
            <a:chExt cx="4588932" cy="567265"/>
          </a:xfrm>
          <a:solidFill>
            <a:schemeClr val="accent2"/>
          </a:solidFill>
        </p:grpSpPr>
        <p:sp>
          <p:nvSpPr>
            <p:cNvPr id="104" name="任意多边形 103"/>
            <p:cNvSpPr/>
            <p:nvPr/>
          </p:nvSpPr>
          <p:spPr>
            <a:xfrm>
              <a:off x="1507068" y="2308754"/>
              <a:ext cx="567267" cy="567265"/>
            </a:xfrm>
            <a:custGeom>
              <a:avLst/>
              <a:gdLst>
                <a:gd name="connsiteX0" fmla="*/ 40745 w 567267"/>
                <a:gd name="connsiteY0" fmla="*/ 70642 h 567265"/>
                <a:gd name="connsiteX1" fmla="*/ 40745 w 567267"/>
                <a:gd name="connsiteY1" fmla="*/ 496622 h 567265"/>
                <a:gd name="connsiteX2" fmla="*/ 496624 w 567267"/>
                <a:gd name="connsiteY2" fmla="*/ 283633 h 567265"/>
                <a:gd name="connsiteX3" fmla="*/ 0 w 567267"/>
                <a:gd name="connsiteY3" fmla="*/ 0 h 567265"/>
                <a:gd name="connsiteX4" fmla="*/ 567267 w 567267"/>
                <a:gd name="connsiteY4" fmla="*/ 283633 h 567265"/>
                <a:gd name="connsiteX5" fmla="*/ 0 w 567267"/>
                <a:gd name="connsiteY5" fmla="*/ 567265 h 567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267" h="567265">
                  <a:moveTo>
                    <a:pt x="40745" y="70642"/>
                  </a:moveTo>
                  <a:lnTo>
                    <a:pt x="40745" y="496622"/>
                  </a:lnTo>
                  <a:lnTo>
                    <a:pt x="496624" y="283633"/>
                  </a:lnTo>
                  <a:close/>
                  <a:moveTo>
                    <a:pt x="0" y="0"/>
                  </a:moveTo>
                  <a:lnTo>
                    <a:pt x="567267" y="283633"/>
                  </a:lnTo>
                  <a:lnTo>
                    <a:pt x="0" y="567265"/>
                  </a:lnTo>
                  <a:close/>
                </a:path>
              </a:pathLst>
            </a:custGeom>
            <a:grpFill/>
          </p:spPr>
          <p:txBody>
            <a:bodyPr rot="0" spcFirstLastPara="0" vertOverflow="overflow" horzOverflow="overflow" vert="horz" wrap="square" lIns="54000" tIns="45720" rIns="91440" bIns="45720" numCol="1" spcCol="0" rtlCol="0" fromWordArt="0" anchor="ctr" anchorCtr="0" forceAA="0" compatLnSpc="1">
              <a:normAutofit/>
            </a:bodyPr>
            <a:lstStyle/>
            <a:p>
              <a:pPr algn="ctr" fontAlgn="base"/>
              <a:r>
                <a:rPr lang="en-US" altLang="zh-CN" sz="2000" b="1" strike="noStrike" noProof="1" smtClean="0">
                  <a:solidFill>
                    <a:srgbClr val="002060"/>
                  </a:solidFill>
                  <a:latin typeface="华文中宋" panose="02010600040101010101" pitchFamily="2" charset="-122"/>
                  <a:ea typeface="华文中宋" panose="02010600040101010101" pitchFamily="2" charset="-122"/>
                  <a:cs typeface="+mn-ea"/>
                  <a:sym typeface="Arial" panose="020B0604020202020204" pitchFamily="34" charset="0"/>
                </a:rPr>
                <a:t>2</a:t>
              </a:r>
              <a:endParaRPr lang="en-US" altLang="zh-CN" sz="2000" b="1" strike="noStrike" noProof="1" smtClean="0">
                <a:solidFill>
                  <a:srgbClr val="002060"/>
                </a:solidFill>
                <a:latin typeface="华文中宋" panose="02010600040101010101" pitchFamily="2" charset="-122"/>
                <a:ea typeface="华文中宋" panose="02010600040101010101" pitchFamily="2" charset="-122"/>
                <a:sym typeface="Arial" panose="020B0604020202020204" pitchFamily="34" charset="0"/>
              </a:endParaRPr>
            </a:p>
          </p:txBody>
        </p:sp>
        <p:sp>
          <p:nvSpPr>
            <p:cNvPr id="105" name="任意多边形 104"/>
            <p:cNvSpPr/>
            <p:nvPr/>
          </p:nvSpPr>
          <p:spPr>
            <a:xfrm>
              <a:off x="1862667" y="2329920"/>
              <a:ext cx="4233333" cy="524933"/>
            </a:xfrm>
            <a:custGeom>
              <a:avLst/>
              <a:gdLst>
                <a:gd name="connsiteX0" fmla="*/ 0 w 4233333"/>
                <a:gd name="connsiteY0" fmla="*/ 0 h 524933"/>
                <a:gd name="connsiteX1" fmla="*/ 1185333 w 4233333"/>
                <a:gd name="connsiteY1" fmla="*/ 0 h 524933"/>
                <a:gd name="connsiteX2" fmla="*/ 3048000 w 4233333"/>
                <a:gd name="connsiteY2" fmla="*/ 0 h 524933"/>
                <a:gd name="connsiteX3" fmla="*/ 4233333 w 4233333"/>
                <a:gd name="connsiteY3" fmla="*/ 0 h 524933"/>
                <a:gd name="connsiteX4" fmla="*/ 4233333 w 4233333"/>
                <a:gd name="connsiteY4" fmla="*/ 524933 h 524933"/>
                <a:gd name="connsiteX5" fmla="*/ 3048000 w 4233333"/>
                <a:gd name="connsiteY5" fmla="*/ 524933 h 524933"/>
                <a:gd name="connsiteX6" fmla="*/ 1185333 w 4233333"/>
                <a:gd name="connsiteY6" fmla="*/ 524933 h 524933"/>
                <a:gd name="connsiteX7" fmla="*/ 0 w 4233333"/>
                <a:gd name="connsiteY7" fmla="*/ 524933 h 524933"/>
                <a:gd name="connsiteX8" fmla="*/ 0 w 4233333"/>
                <a:gd name="connsiteY8" fmla="*/ 427348 h 524933"/>
                <a:gd name="connsiteX9" fmla="*/ 329765 w 4233333"/>
                <a:gd name="connsiteY9" fmla="*/ 262466 h 524933"/>
                <a:gd name="connsiteX10" fmla="*/ 0 w 4233333"/>
                <a:gd name="connsiteY10" fmla="*/ 97584 h 524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33333" h="524933">
                  <a:moveTo>
                    <a:pt x="0" y="0"/>
                  </a:moveTo>
                  <a:lnTo>
                    <a:pt x="1185333" y="0"/>
                  </a:lnTo>
                  <a:lnTo>
                    <a:pt x="3048000" y="0"/>
                  </a:lnTo>
                  <a:lnTo>
                    <a:pt x="4233333" y="0"/>
                  </a:lnTo>
                  <a:lnTo>
                    <a:pt x="4233333" y="524933"/>
                  </a:lnTo>
                  <a:lnTo>
                    <a:pt x="3048000" y="524933"/>
                  </a:lnTo>
                  <a:lnTo>
                    <a:pt x="1185333" y="524933"/>
                  </a:lnTo>
                  <a:lnTo>
                    <a:pt x="0" y="524933"/>
                  </a:lnTo>
                  <a:lnTo>
                    <a:pt x="0" y="427348"/>
                  </a:lnTo>
                  <a:lnTo>
                    <a:pt x="329765" y="262466"/>
                  </a:lnTo>
                  <a:lnTo>
                    <a:pt x="0" y="97584"/>
                  </a:lnTo>
                  <a:close/>
                </a:path>
              </a:pathLst>
            </a:custGeom>
            <a:grpFill/>
          </p:spPr>
          <p:txBody>
            <a:bodyPr rot="0" spcFirstLastPara="0" vertOverflow="overflow" horzOverflow="overflow" vert="horz" wrap="square" lIns="360000" tIns="45720" rIns="91440" bIns="45720" numCol="1" spcCol="0" rtlCol="0" fromWordArt="0" anchor="ctr" anchorCtr="0" forceAA="0" compatLnSpc="1">
              <a:normAutofit/>
            </a:bodyPr>
            <a:lstStyle/>
            <a:p>
              <a:pPr algn="ctr" fontAlgn="base"/>
              <a:r>
                <a:rPr lang="zh-CN" altLang="en-US" sz="2400" b="1" strike="noStrike" noProof="1" smtClean="0">
                  <a:solidFill>
                    <a:srgbClr val="002060"/>
                  </a:solidFill>
                  <a:latin typeface="华文中宋" panose="02010600040101010101" pitchFamily="2" charset="-122"/>
                  <a:ea typeface="华文中宋" panose="02010600040101010101" pitchFamily="2" charset="-122"/>
                  <a:cs typeface="+mn-ea"/>
                  <a:sym typeface="Arial" panose="020B0604020202020204" pitchFamily="34" charset="0"/>
                </a:rPr>
                <a:t>性质和特点</a:t>
              </a:r>
              <a:endParaRPr lang="zh-CN" altLang="en-US" sz="2400" b="1" strike="noStrike" noProof="1" smtClean="0">
                <a:solidFill>
                  <a:srgbClr val="002060"/>
                </a:solidFill>
                <a:latin typeface="华文中宋" panose="02010600040101010101" pitchFamily="2" charset="-122"/>
                <a:ea typeface="华文中宋" panose="02010600040101010101" pitchFamily="2" charset="-122"/>
                <a:sym typeface="Arial" panose="020B0604020202020204" pitchFamily="34" charset="0"/>
              </a:endParaRPr>
            </a:p>
          </p:txBody>
        </p:sp>
      </p:grpSp>
      <p:grpSp>
        <p:nvGrpSpPr>
          <p:cNvPr id="106" name="组合 105"/>
          <p:cNvGrpSpPr/>
          <p:nvPr/>
        </p:nvGrpSpPr>
        <p:grpSpPr>
          <a:xfrm>
            <a:off x="2431547" y="3903785"/>
            <a:ext cx="4620893" cy="753110"/>
            <a:chOff x="1507068" y="2299229"/>
            <a:chExt cx="4588932" cy="567265"/>
          </a:xfrm>
          <a:solidFill>
            <a:schemeClr val="accent3"/>
          </a:solidFill>
        </p:grpSpPr>
        <p:sp>
          <p:nvSpPr>
            <p:cNvPr id="107" name="任意多边形 106"/>
            <p:cNvSpPr/>
            <p:nvPr/>
          </p:nvSpPr>
          <p:spPr>
            <a:xfrm>
              <a:off x="1507068" y="2299229"/>
              <a:ext cx="567267" cy="567265"/>
            </a:xfrm>
            <a:custGeom>
              <a:avLst/>
              <a:gdLst>
                <a:gd name="connsiteX0" fmla="*/ 40745 w 567267"/>
                <a:gd name="connsiteY0" fmla="*/ 70642 h 567265"/>
                <a:gd name="connsiteX1" fmla="*/ 40745 w 567267"/>
                <a:gd name="connsiteY1" fmla="*/ 496622 h 567265"/>
                <a:gd name="connsiteX2" fmla="*/ 496624 w 567267"/>
                <a:gd name="connsiteY2" fmla="*/ 283633 h 567265"/>
                <a:gd name="connsiteX3" fmla="*/ 0 w 567267"/>
                <a:gd name="connsiteY3" fmla="*/ 0 h 567265"/>
                <a:gd name="connsiteX4" fmla="*/ 567267 w 567267"/>
                <a:gd name="connsiteY4" fmla="*/ 283633 h 567265"/>
                <a:gd name="connsiteX5" fmla="*/ 0 w 567267"/>
                <a:gd name="connsiteY5" fmla="*/ 567265 h 567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267" h="567265">
                  <a:moveTo>
                    <a:pt x="40745" y="70642"/>
                  </a:moveTo>
                  <a:lnTo>
                    <a:pt x="40745" y="496622"/>
                  </a:lnTo>
                  <a:lnTo>
                    <a:pt x="496624" y="283633"/>
                  </a:lnTo>
                  <a:close/>
                  <a:moveTo>
                    <a:pt x="0" y="0"/>
                  </a:moveTo>
                  <a:lnTo>
                    <a:pt x="567267" y="283633"/>
                  </a:lnTo>
                  <a:lnTo>
                    <a:pt x="0" y="567265"/>
                  </a:lnTo>
                  <a:close/>
                </a:path>
              </a:pathLst>
            </a:custGeom>
            <a:grpFill/>
          </p:spPr>
          <p:txBody>
            <a:bodyPr rot="0" spcFirstLastPara="0" vertOverflow="overflow" horzOverflow="overflow" vert="horz" wrap="square" lIns="54000" tIns="45720" rIns="91440" bIns="45720" numCol="1" spcCol="0" rtlCol="0" fromWordArt="0" anchor="ctr" anchorCtr="0" forceAA="0" compatLnSpc="1">
              <a:normAutofit/>
            </a:bodyPr>
            <a:lstStyle/>
            <a:p>
              <a:pPr algn="ctr" fontAlgn="base"/>
              <a:r>
                <a:rPr lang="en-US" altLang="zh-CN" sz="2400" b="1" strike="noStrike" noProof="1" smtClean="0">
                  <a:solidFill>
                    <a:srgbClr val="002060"/>
                  </a:solidFill>
                  <a:latin typeface="华文中宋" panose="02010600040101010101" pitchFamily="2" charset="-122"/>
                  <a:ea typeface="华文中宋" panose="02010600040101010101" pitchFamily="2" charset="-122"/>
                  <a:cs typeface="+mn-ea"/>
                  <a:sym typeface="Arial" panose="020B0604020202020204" pitchFamily="34" charset="0"/>
                </a:rPr>
                <a:t>3</a:t>
              </a:r>
              <a:endParaRPr lang="en-US" altLang="zh-CN" sz="2400" b="1" strike="noStrike" noProof="1" smtClean="0">
                <a:solidFill>
                  <a:srgbClr val="002060"/>
                </a:solidFill>
                <a:latin typeface="华文中宋" panose="02010600040101010101" pitchFamily="2" charset="-122"/>
                <a:ea typeface="华文中宋" panose="02010600040101010101" pitchFamily="2" charset="-122"/>
                <a:sym typeface="Arial" panose="020B0604020202020204" pitchFamily="34" charset="0"/>
              </a:endParaRPr>
            </a:p>
          </p:txBody>
        </p:sp>
        <p:sp>
          <p:nvSpPr>
            <p:cNvPr id="108" name="任意多边形 107"/>
            <p:cNvSpPr/>
            <p:nvPr/>
          </p:nvSpPr>
          <p:spPr>
            <a:xfrm>
              <a:off x="1862667" y="2329919"/>
              <a:ext cx="4233333" cy="524933"/>
            </a:xfrm>
            <a:custGeom>
              <a:avLst/>
              <a:gdLst>
                <a:gd name="connsiteX0" fmla="*/ 0 w 4233333"/>
                <a:gd name="connsiteY0" fmla="*/ 0 h 524933"/>
                <a:gd name="connsiteX1" fmla="*/ 1185333 w 4233333"/>
                <a:gd name="connsiteY1" fmla="*/ 0 h 524933"/>
                <a:gd name="connsiteX2" fmla="*/ 3048000 w 4233333"/>
                <a:gd name="connsiteY2" fmla="*/ 0 h 524933"/>
                <a:gd name="connsiteX3" fmla="*/ 4233333 w 4233333"/>
                <a:gd name="connsiteY3" fmla="*/ 0 h 524933"/>
                <a:gd name="connsiteX4" fmla="*/ 4233333 w 4233333"/>
                <a:gd name="connsiteY4" fmla="*/ 524933 h 524933"/>
                <a:gd name="connsiteX5" fmla="*/ 3048000 w 4233333"/>
                <a:gd name="connsiteY5" fmla="*/ 524933 h 524933"/>
                <a:gd name="connsiteX6" fmla="*/ 1185333 w 4233333"/>
                <a:gd name="connsiteY6" fmla="*/ 524933 h 524933"/>
                <a:gd name="connsiteX7" fmla="*/ 0 w 4233333"/>
                <a:gd name="connsiteY7" fmla="*/ 524933 h 524933"/>
                <a:gd name="connsiteX8" fmla="*/ 0 w 4233333"/>
                <a:gd name="connsiteY8" fmla="*/ 427348 h 524933"/>
                <a:gd name="connsiteX9" fmla="*/ 329765 w 4233333"/>
                <a:gd name="connsiteY9" fmla="*/ 262466 h 524933"/>
                <a:gd name="connsiteX10" fmla="*/ 0 w 4233333"/>
                <a:gd name="connsiteY10" fmla="*/ 97584 h 524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33333" h="524933">
                  <a:moveTo>
                    <a:pt x="0" y="0"/>
                  </a:moveTo>
                  <a:lnTo>
                    <a:pt x="1185333" y="0"/>
                  </a:lnTo>
                  <a:lnTo>
                    <a:pt x="3048000" y="0"/>
                  </a:lnTo>
                  <a:lnTo>
                    <a:pt x="4233333" y="0"/>
                  </a:lnTo>
                  <a:lnTo>
                    <a:pt x="4233333" y="524933"/>
                  </a:lnTo>
                  <a:lnTo>
                    <a:pt x="3048000" y="524933"/>
                  </a:lnTo>
                  <a:lnTo>
                    <a:pt x="1185333" y="524933"/>
                  </a:lnTo>
                  <a:lnTo>
                    <a:pt x="0" y="524933"/>
                  </a:lnTo>
                  <a:lnTo>
                    <a:pt x="0" y="427348"/>
                  </a:lnTo>
                  <a:lnTo>
                    <a:pt x="329765" y="262466"/>
                  </a:lnTo>
                  <a:lnTo>
                    <a:pt x="0" y="97584"/>
                  </a:lnTo>
                  <a:close/>
                </a:path>
              </a:pathLst>
            </a:custGeom>
            <a:grpFill/>
          </p:spPr>
          <p:txBody>
            <a:bodyPr rot="0" spcFirstLastPara="0" vertOverflow="overflow" horzOverflow="overflow" vert="horz" wrap="square" lIns="360000" tIns="45720" rIns="91440" bIns="45720" numCol="1" spcCol="0" rtlCol="0" fromWordArt="0" anchor="ctr" anchorCtr="0" forceAA="0" compatLnSpc="1">
              <a:normAutofit/>
            </a:bodyPr>
            <a:lstStyle/>
            <a:p>
              <a:pPr algn="ctr" fontAlgn="base"/>
              <a:r>
                <a:rPr lang="zh-CN" altLang="en-US" sz="2400" b="1" strike="noStrike" noProof="1" smtClean="0">
                  <a:solidFill>
                    <a:srgbClr val="002060"/>
                  </a:solidFill>
                  <a:latin typeface="华文中宋" panose="02010600040101010101" pitchFamily="2" charset="-122"/>
                  <a:ea typeface="华文中宋" panose="02010600040101010101" pitchFamily="2" charset="-122"/>
                  <a:cs typeface="+mn-ea"/>
                  <a:sym typeface="Arial" panose="020B0604020202020204" pitchFamily="34" charset="0"/>
                </a:rPr>
                <a:t>发展情况</a:t>
              </a:r>
              <a:endParaRPr lang="zh-CN" altLang="en-US" sz="2400" b="1" strike="noStrike" noProof="1" smtClean="0">
                <a:solidFill>
                  <a:srgbClr val="002060"/>
                </a:solidFill>
                <a:latin typeface="华文中宋" panose="02010600040101010101" pitchFamily="2" charset="-122"/>
                <a:ea typeface="华文中宋" panose="02010600040101010101" pitchFamily="2" charset="-122"/>
                <a:sym typeface="Arial" panose="020B0604020202020204" pitchFamily="34" charset="0"/>
              </a:endParaRPr>
            </a:p>
          </p:txBody>
        </p:sp>
      </p:grpSp>
      <p:grpSp>
        <p:nvGrpSpPr>
          <p:cNvPr id="25608" name="组合 108"/>
          <p:cNvGrpSpPr/>
          <p:nvPr/>
        </p:nvGrpSpPr>
        <p:grpSpPr>
          <a:xfrm>
            <a:off x="2430592" y="5016813"/>
            <a:ext cx="4611688" cy="754062"/>
            <a:chOff x="1516593" y="2854969"/>
            <a:chExt cx="4579407" cy="567265"/>
          </a:xfrm>
          <a:solidFill>
            <a:schemeClr val="accent3">
              <a:lumMod val="75000"/>
            </a:schemeClr>
          </a:solidFill>
        </p:grpSpPr>
        <p:sp>
          <p:nvSpPr>
            <p:cNvPr id="25609" name="任意多边形 109"/>
            <p:cNvSpPr/>
            <p:nvPr/>
          </p:nvSpPr>
          <p:spPr>
            <a:xfrm>
              <a:off x="1516593" y="2854969"/>
              <a:ext cx="567267" cy="567265"/>
            </a:xfrm>
            <a:custGeom>
              <a:avLst/>
              <a:gdLst>
                <a:gd name="txL" fmla="*/ 0 w 567267"/>
                <a:gd name="txT" fmla="*/ 0 h 567265"/>
                <a:gd name="txR" fmla="*/ 567267 w 567267"/>
                <a:gd name="txB" fmla="*/ 567265 h 567265"/>
              </a:gdLst>
              <a:ahLst/>
              <a:cxnLst>
                <a:cxn ang="0">
                  <a:pos x="40745" y="70642"/>
                </a:cxn>
                <a:cxn ang="0">
                  <a:pos x="40745" y="496622"/>
                </a:cxn>
                <a:cxn ang="0">
                  <a:pos x="496624" y="283633"/>
                </a:cxn>
                <a:cxn ang="0">
                  <a:pos x="0" y="0"/>
                </a:cxn>
                <a:cxn ang="0">
                  <a:pos x="567267" y="283633"/>
                </a:cxn>
                <a:cxn ang="0">
                  <a:pos x="0" y="567265"/>
                </a:cxn>
              </a:cxnLst>
              <a:rect l="txL" t="txT" r="txR" b="txB"/>
              <a:pathLst>
                <a:path w="567267" h="567265">
                  <a:moveTo>
                    <a:pt x="40745" y="70642"/>
                  </a:moveTo>
                  <a:lnTo>
                    <a:pt x="40745" y="496622"/>
                  </a:lnTo>
                  <a:lnTo>
                    <a:pt x="496624" y="283633"/>
                  </a:lnTo>
                  <a:close/>
                  <a:moveTo>
                    <a:pt x="0" y="0"/>
                  </a:moveTo>
                  <a:lnTo>
                    <a:pt x="567267" y="283633"/>
                  </a:lnTo>
                  <a:lnTo>
                    <a:pt x="0" y="567265"/>
                  </a:lnTo>
                  <a:close/>
                </a:path>
              </a:pathLst>
            </a:custGeom>
            <a:grpFill/>
            <a:ln w="9525">
              <a:noFill/>
            </a:ln>
          </p:spPr>
          <p:txBody>
            <a:bodyPr wrap="square" lIns="54000" tIns="45720" rIns="91440" bIns="45720" anchor="ctr"/>
            <a:lstStyle/>
            <a:p>
              <a:pPr lvl="0" indent="0" algn="ctr"/>
              <a:r>
                <a:rPr lang="en-US" altLang="zh-CN" sz="2400" b="1" dirty="0">
                  <a:solidFill>
                    <a:srgbClr val="002060"/>
                  </a:solidFill>
                  <a:latin typeface="华文中宋" panose="02010600040101010101" pitchFamily="2" charset="-122"/>
                  <a:ea typeface="华文中宋" panose="02010600040101010101" pitchFamily="2" charset="-122"/>
                  <a:sym typeface="Arial" panose="020B0604020202020204" pitchFamily="34" charset="0"/>
                </a:rPr>
                <a:t>4</a:t>
              </a:r>
            </a:p>
          </p:txBody>
        </p:sp>
        <p:sp>
          <p:nvSpPr>
            <p:cNvPr id="25610" name="任意多边形 110"/>
            <p:cNvSpPr/>
            <p:nvPr/>
          </p:nvSpPr>
          <p:spPr>
            <a:xfrm>
              <a:off x="1862667" y="2876135"/>
              <a:ext cx="4233333" cy="524933"/>
            </a:xfrm>
            <a:custGeom>
              <a:avLst/>
              <a:gdLst>
                <a:gd name="txL" fmla="*/ 0 w 4233333"/>
                <a:gd name="txT" fmla="*/ 0 h 524933"/>
                <a:gd name="txR" fmla="*/ 4233333 w 4233333"/>
                <a:gd name="txB" fmla="*/ 524933 h 524933"/>
              </a:gdLst>
              <a:ahLst/>
              <a:cxnLst>
                <a:cxn ang="0">
                  <a:pos x="0" y="0"/>
                </a:cxn>
                <a:cxn ang="0">
                  <a:pos x="1185333" y="0"/>
                </a:cxn>
                <a:cxn ang="0">
                  <a:pos x="3048000" y="0"/>
                </a:cxn>
                <a:cxn ang="0">
                  <a:pos x="4233333" y="0"/>
                </a:cxn>
                <a:cxn ang="0">
                  <a:pos x="4233333" y="524933"/>
                </a:cxn>
                <a:cxn ang="0">
                  <a:pos x="3048000" y="524933"/>
                </a:cxn>
                <a:cxn ang="0">
                  <a:pos x="1185333" y="524933"/>
                </a:cxn>
                <a:cxn ang="0">
                  <a:pos x="0" y="524933"/>
                </a:cxn>
                <a:cxn ang="0">
                  <a:pos x="0" y="427348"/>
                </a:cxn>
                <a:cxn ang="0">
                  <a:pos x="329765" y="262466"/>
                </a:cxn>
                <a:cxn ang="0">
                  <a:pos x="0" y="97584"/>
                </a:cxn>
              </a:cxnLst>
              <a:rect l="txL" t="txT" r="txR" b="txB"/>
              <a:pathLst>
                <a:path w="4233333" h="524933">
                  <a:moveTo>
                    <a:pt x="0" y="0"/>
                  </a:moveTo>
                  <a:lnTo>
                    <a:pt x="1185333" y="0"/>
                  </a:lnTo>
                  <a:lnTo>
                    <a:pt x="3048000" y="0"/>
                  </a:lnTo>
                  <a:lnTo>
                    <a:pt x="4233333" y="0"/>
                  </a:lnTo>
                  <a:lnTo>
                    <a:pt x="4233333" y="524933"/>
                  </a:lnTo>
                  <a:lnTo>
                    <a:pt x="3048000" y="524933"/>
                  </a:lnTo>
                  <a:lnTo>
                    <a:pt x="1185333" y="524933"/>
                  </a:lnTo>
                  <a:lnTo>
                    <a:pt x="0" y="524933"/>
                  </a:lnTo>
                  <a:lnTo>
                    <a:pt x="0" y="427348"/>
                  </a:lnTo>
                  <a:lnTo>
                    <a:pt x="329765" y="262466"/>
                  </a:lnTo>
                  <a:lnTo>
                    <a:pt x="0" y="97584"/>
                  </a:lnTo>
                  <a:close/>
                </a:path>
              </a:pathLst>
            </a:custGeom>
            <a:grpFill/>
            <a:ln w="9525">
              <a:noFill/>
            </a:ln>
          </p:spPr>
          <p:txBody>
            <a:bodyPr wrap="square" lIns="360000" tIns="45720" rIns="91440" bIns="45720" anchor="ctr"/>
            <a:lstStyle/>
            <a:p>
              <a:pPr lvl="0" indent="0" algn="ctr"/>
              <a:r>
                <a:rPr lang="zh-CN" altLang="en-US" sz="2400" b="1" dirty="0" smtClean="0">
                  <a:solidFill>
                    <a:srgbClr val="002060"/>
                  </a:solidFill>
                  <a:latin typeface="华文中宋" panose="02010600040101010101" pitchFamily="2" charset="-122"/>
                  <a:ea typeface="华文中宋" panose="02010600040101010101" pitchFamily="2" charset="-122"/>
                  <a:sym typeface="Arial" panose="020B0604020202020204" pitchFamily="34" charset="0"/>
                </a:rPr>
                <a:t>资助</a:t>
              </a:r>
              <a:r>
                <a:rPr lang="zh-CN" altLang="en-US" sz="2400" b="1" dirty="0">
                  <a:solidFill>
                    <a:srgbClr val="002060"/>
                  </a:solidFill>
                  <a:latin typeface="华文中宋" panose="02010600040101010101" pitchFamily="2" charset="-122"/>
                  <a:ea typeface="华文中宋" panose="02010600040101010101" pitchFamily="2" charset="-122"/>
                  <a:sym typeface="Arial" panose="020B0604020202020204" pitchFamily="34" charset="0"/>
                </a:rPr>
                <a:t>类型</a:t>
              </a:r>
            </a:p>
          </p:txBody>
        </p:sp>
      </p:grpSp>
      <p:grpSp>
        <p:nvGrpSpPr>
          <p:cNvPr id="2" name="组合 99"/>
          <p:cNvGrpSpPr/>
          <p:nvPr/>
        </p:nvGrpSpPr>
        <p:grpSpPr>
          <a:xfrm>
            <a:off x="2442317" y="1675480"/>
            <a:ext cx="4621213" cy="752475"/>
            <a:chOff x="1507068" y="2308754"/>
            <a:chExt cx="4588932" cy="567265"/>
          </a:xfrm>
        </p:grpSpPr>
        <p:sp>
          <p:nvSpPr>
            <p:cNvPr id="3" name="任意多边形 100"/>
            <p:cNvSpPr/>
            <p:nvPr/>
          </p:nvSpPr>
          <p:spPr>
            <a:xfrm>
              <a:off x="1507068" y="2308754"/>
              <a:ext cx="567267" cy="567265"/>
            </a:xfrm>
            <a:custGeom>
              <a:avLst/>
              <a:gdLst>
                <a:gd name="txL" fmla="*/ 0 w 567267"/>
                <a:gd name="txT" fmla="*/ 0 h 567265"/>
                <a:gd name="txR" fmla="*/ 567267 w 567267"/>
                <a:gd name="txB" fmla="*/ 567265 h 567265"/>
              </a:gdLst>
              <a:ahLst/>
              <a:cxnLst>
                <a:cxn ang="0">
                  <a:pos x="40745" y="70642"/>
                </a:cxn>
                <a:cxn ang="0">
                  <a:pos x="40745" y="496622"/>
                </a:cxn>
                <a:cxn ang="0">
                  <a:pos x="496624" y="283633"/>
                </a:cxn>
                <a:cxn ang="0">
                  <a:pos x="0" y="0"/>
                </a:cxn>
                <a:cxn ang="0">
                  <a:pos x="567267" y="283633"/>
                </a:cxn>
                <a:cxn ang="0">
                  <a:pos x="0" y="567265"/>
                </a:cxn>
              </a:cxnLst>
              <a:rect l="txL" t="txT" r="txR" b="txB"/>
              <a:pathLst>
                <a:path w="567267" h="567265">
                  <a:moveTo>
                    <a:pt x="40745" y="70642"/>
                  </a:moveTo>
                  <a:lnTo>
                    <a:pt x="40745" y="496622"/>
                  </a:lnTo>
                  <a:lnTo>
                    <a:pt x="496624" y="283633"/>
                  </a:lnTo>
                  <a:close/>
                  <a:moveTo>
                    <a:pt x="0" y="0"/>
                  </a:moveTo>
                  <a:lnTo>
                    <a:pt x="567267" y="283633"/>
                  </a:lnTo>
                  <a:lnTo>
                    <a:pt x="0" y="567265"/>
                  </a:lnTo>
                  <a:close/>
                </a:path>
              </a:pathLst>
            </a:custGeom>
            <a:solidFill>
              <a:schemeClr val="accent1"/>
            </a:solidFill>
            <a:ln w="9525">
              <a:noFill/>
            </a:ln>
          </p:spPr>
          <p:txBody>
            <a:bodyPr wrap="square" lIns="54000" tIns="45720" rIns="91440" bIns="45720" anchor="ctr"/>
            <a:lstStyle/>
            <a:p>
              <a:pPr lvl="0" indent="0" algn="ctr"/>
              <a:r>
                <a:rPr lang="en-US" altLang="zh-CN" sz="2000" b="1" dirty="0">
                  <a:solidFill>
                    <a:srgbClr val="002060"/>
                  </a:solidFill>
                  <a:latin typeface="华文中宋" panose="02010600040101010101" pitchFamily="2" charset="-122"/>
                  <a:ea typeface="华文中宋" panose="02010600040101010101" pitchFamily="2" charset="-122"/>
                  <a:sym typeface="Arial" panose="020B0604020202020204" pitchFamily="34" charset="0"/>
                </a:rPr>
                <a:t>1</a:t>
              </a:r>
            </a:p>
          </p:txBody>
        </p:sp>
        <p:sp>
          <p:nvSpPr>
            <p:cNvPr id="4" name="任意多边形 101"/>
            <p:cNvSpPr/>
            <p:nvPr/>
          </p:nvSpPr>
          <p:spPr>
            <a:xfrm>
              <a:off x="1862667" y="2329920"/>
              <a:ext cx="4233333" cy="524933"/>
            </a:xfrm>
            <a:custGeom>
              <a:avLst/>
              <a:gdLst>
                <a:gd name="txL" fmla="*/ 0 w 4233333"/>
                <a:gd name="txT" fmla="*/ 0 h 524933"/>
                <a:gd name="txR" fmla="*/ 4233333 w 4233333"/>
                <a:gd name="txB" fmla="*/ 524933 h 524933"/>
              </a:gdLst>
              <a:ahLst/>
              <a:cxnLst>
                <a:cxn ang="0">
                  <a:pos x="0" y="0"/>
                </a:cxn>
                <a:cxn ang="0">
                  <a:pos x="1185333" y="0"/>
                </a:cxn>
                <a:cxn ang="0">
                  <a:pos x="3048000" y="0"/>
                </a:cxn>
                <a:cxn ang="0">
                  <a:pos x="4233333" y="0"/>
                </a:cxn>
                <a:cxn ang="0">
                  <a:pos x="4233333" y="524933"/>
                </a:cxn>
                <a:cxn ang="0">
                  <a:pos x="3048000" y="524933"/>
                </a:cxn>
                <a:cxn ang="0">
                  <a:pos x="1185333" y="524933"/>
                </a:cxn>
                <a:cxn ang="0">
                  <a:pos x="0" y="524933"/>
                </a:cxn>
                <a:cxn ang="0">
                  <a:pos x="0" y="427348"/>
                </a:cxn>
                <a:cxn ang="0">
                  <a:pos x="329765" y="262466"/>
                </a:cxn>
                <a:cxn ang="0">
                  <a:pos x="0" y="97584"/>
                </a:cxn>
              </a:cxnLst>
              <a:rect l="txL" t="txT" r="txR" b="txB"/>
              <a:pathLst>
                <a:path w="4233333" h="524933">
                  <a:moveTo>
                    <a:pt x="0" y="0"/>
                  </a:moveTo>
                  <a:lnTo>
                    <a:pt x="1185333" y="0"/>
                  </a:lnTo>
                  <a:lnTo>
                    <a:pt x="3048000" y="0"/>
                  </a:lnTo>
                  <a:lnTo>
                    <a:pt x="4233333" y="0"/>
                  </a:lnTo>
                  <a:lnTo>
                    <a:pt x="4233333" y="524933"/>
                  </a:lnTo>
                  <a:lnTo>
                    <a:pt x="3048000" y="524933"/>
                  </a:lnTo>
                  <a:lnTo>
                    <a:pt x="1185333" y="524933"/>
                  </a:lnTo>
                  <a:lnTo>
                    <a:pt x="0" y="524933"/>
                  </a:lnTo>
                  <a:lnTo>
                    <a:pt x="0" y="427348"/>
                  </a:lnTo>
                  <a:lnTo>
                    <a:pt x="329765" y="262466"/>
                  </a:lnTo>
                  <a:lnTo>
                    <a:pt x="0" y="97584"/>
                  </a:lnTo>
                  <a:close/>
                </a:path>
              </a:pathLst>
            </a:custGeom>
            <a:solidFill>
              <a:schemeClr val="accent1"/>
            </a:solidFill>
            <a:ln w="9525">
              <a:noFill/>
            </a:ln>
          </p:spPr>
          <p:txBody>
            <a:bodyPr wrap="square" lIns="360000" tIns="45720" rIns="91440" bIns="45720" anchor="ctr"/>
            <a:lstStyle/>
            <a:p>
              <a:pPr lvl="0" indent="0" algn="ctr"/>
              <a:r>
                <a:rPr lang="zh-CN" altLang="en-US" sz="2400" b="1" dirty="0" smtClean="0">
                  <a:solidFill>
                    <a:schemeClr val="bg2"/>
                  </a:solidFill>
                  <a:latin typeface="华文中宋" panose="02010600040101010101" pitchFamily="2" charset="-122"/>
                  <a:ea typeface="华文中宋" panose="02010600040101010101" pitchFamily="2" charset="-122"/>
                  <a:sym typeface="Arial" panose="020B0604020202020204" pitchFamily="34" charset="0"/>
                </a:rPr>
                <a:t>设 立 </a:t>
              </a:r>
              <a:r>
                <a:rPr lang="zh-CN" altLang="en-US" sz="2400" b="1" dirty="0">
                  <a:solidFill>
                    <a:schemeClr val="bg2"/>
                  </a:solidFill>
                  <a:latin typeface="华文中宋" panose="02010600040101010101" pitchFamily="2" charset="-122"/>
                  <a:ea typeface="华文中宋" panose="02010600040101010101" pitchFamily="2" charset="-122"/>
                  <a:sym typeface="Arial" panose="020B0604020202020204" pitchFamily="34" charset="0"/>
                </a:rPr>
                <a:t>背 景</a:t>
              </a:r>
            </a:p>
          </p:txBody>
        </p:sp>
      </p:grpSp>
      <p:grpSp>
        <p:nvGrpSpPr>
          <p:cNvPr id="5" name="组合 4"/>
          <p:cNvGrpSpPr/>
          <p:nvPr/>
        </p:nvGrpSpPr>
        <p:grpSpPr>
          <a:xfrm>
            <a:off x="2442977" y="2787940"/>
            <a:ext cx="4620893" cy="753108"/>
            <a:chOff x="1507068" y="2308754"/>
            <a:chExt cx="4588932" cy="567265"/>
          </a:xfrm>
          <a:solidFill>
            <a:schemeClr val="accent2"/>
          </a:solidFill>
        </p:grpSpPr>
        <p:sp>
          <p:nvSpPr>
            <p:cNvPr id="6" name="任意多边形 5"/>
            <p:cNvSpPr/>
            <p:nvPr/>
          </p:nvSpPr>
          <p:spPr>
            <a:xfrm>
              <a:off x="1507068" y="2308754"/>
              <a:ext cx="567267" cy="567265"/>
            </a:xfrm>
            <a:custGeom>
              <a:avLst/>
              <a:gdLst>
                <a:gd name="connsiteX0" fmla="*/ 40745 w 567267"/>
                <a:gd name="connsiteY0" fmla="*/ 70642 h 567265"/>
                <a:gd name="connsiteX1" fmla="*/ 40745 w 567267"/>
                <a:gd name="connsiteY1" fmla="*/ 496622 h 567265"/>
                <a:gd name="connsiteX2" fmla="*/ 496624 w 567267"/>
                <a:gd name="connsiteY2" fmla="*/ 283633 h 567265"/>
                <a:gd name="connsiteX3" fmla="*/ 0 w 567267"/>
                <a:gd name="connsiteY3" fmla="*/ 0 h 567265"/>
                <a:gd name="connsiteX4" fmla="*/ 567267 w 567267"/>
                <a:gd name="connsiteY4" fmla="*/ 283633 h 567265"/>
                <a:gd name="connsiteX5" fmla="*/ 0 w 567267"/>
                <a:gd name="connsiteY5" fmla="*/ 567265 h 567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267" h="567265">
                  <a:moveTo>
                    <a:pt x="40745" y="70642"/>
                  </a:moveTo>
                  <a:lnTo>
                    <a:pt x="40745" y="496622"/>
                  </a:lnTo>
                  <a:lnTo>
                    <a:pt x="496624" y="283633"/>
                  </a:lnTo>
                  <a:close/>
                  <a:moveTo>
                    <a:pt x="0" y="0"/>
                  </a:moveTo>
                  <a:lnTo>
                    <a:pt x="567267" y="283633"/>
                  </a:lnTo>
                  <a:lnTo>
                    <a:pt x="0" y="567265"/>
                  </a:lnTo>
                  <a:close/>
                </a:path>
              </a:pathLst>
            </a:custGeom>
            <a:grpFill/>
          </p:spPr>
          <p:txBody>
            <a:bodyPr rot="0" spcFirstLastPara="0" vertOverflow="overflow" horzOverflow="overflow" vert="horz" wrap="square" lIns="54000" tIns="45720" rIns="91440" bIns="45720" numCol="1" spcCol="0" rtlCol="0" fromWordArt="0" anchor="ctr" anchorCtr="0" forceAA="0" compatLnSpc="1">
              <a:normAutofit/>
            </a:bodyPr>
            <a:lstStyle/>
            <a:p>
              <a:pPr algn="ctr" fontAlgn="base"/>
              <a:r>
                <a:rPr lang="en-US" altLang="zh-CN" sz="2000" b="1" strike="noStrike" noProof="1" smtClean="0">
                  <a:solidFill>
                    <a:srgbClr val="002060"/>
                  </a:solidFill>
                  <a:latin typeface="华文中宋" panose="02010600040101010101" pitchFamily="2" charset="-122"/>
                  <a:ea typeface="华文中宋" panose="02010600040101010101" pitchFamily="2" charset="-122"/>
                  <a:cs typeface="+mn-ea"/>
                  <a:sym typeface="Arial" panose="020B0604020202020204" pitchFamily="34" charset="0"/>
                </a:rPr>
                <a:t>2</a:t>
              </a:r>
              <a:endParaRPr lang="en-US" altLang="zh-CN" sz="2000" b="1" strike="noStrike" noProof="1" smtClean="0">
                <a:solidFill>
                  <a:srgbClr val="002060"/>
                </a:solidFill>
                <a:latin typeface="华文中宋" panose="02010600040101010101" pitchFamily="2" charset="-122"/>
                <a:ea typeface="华文中宋" panose="02010600040101010101" pitchFamily="2" charset="-122"/>
                <a:sym typeface="Arial" panose="020B0604020202020204" pitchFamily="34" charset="0"/>
              </a:endParaRPr>
            </a:p>
          </p:txBody>
        </p:sp>
        <p:sp>
          <p:nvSpPr>
            <p:cNvPr id="7" name="任意多边形 6"/>
            <p:cNvSpPr/>
            <p:nvPr/>
          </p:nvSpPr>
          <p:spPr>
            <a:xfrm>
              <a:off x="1862667" y="2329920"/>
              <a:ext cx="4233333" cy="524933"/>
            </a:xfrm>
            <a:custGeom>
              <a:avLst/>
              <a:gdLst>
                <a:gd name="connsiteX0" fmla="*/ 0 w 4233333"/>
                <a:gd name="connsiteY0" fmla="*/ 0 h 524933"/>
                <a:gd name="connsiteX1" fmla="*/ 1185333 w 4233333"/>
                <a:gd name="connsiteY1" fmla="*/ 0 h 524933"/>
                <a:gd name="connsiteX2" fmla="*/ 3048000 w 4233333"/>
                <a:gd name="connsiteY2" fmla="*/ 0 h 524933"/>
                <a:gd name="connsiteX3" fmla="*/ 4233333 w 4233333"/>
                <a:gd name="connsiteY3" fmla="*/ 0 h 524933"/>
                <a:gd name="connsiteX4" fmla="*/ 4233333 w 4233333"/>
                <a:gd name="connsiteY4" fmla="*/ 524933 h 524933"/>
                <a:gd name="connsiteX5" fmla="*/ 3048000 w 4233333"/>
                <a:gd name="connsiteY5" fmla="*/ 524933 h 524933"/>
                <a:gd name="connsiteX6" fmla="*/ 1185333 w 4233333"/>
                <a:gd name="connsiteY6" fmla="*/ 524933 h 524933"/>
                <a:gd name="connsiteX7" fmla="*/ 0 w 4233333"/>
                <a:gd name="connsiteY7" fmla="*/ 524933 h 524933"/>
                <a:gd name="connsiteX8" fmla="*/ 0 w 4233333"/>
                <a:gd name="connsiteY8" fmla="*/ 427348 h 524933"/>
                <a:gd name="connsiteX9" fmla="*/ 329765 w 4233333"/>
                <a:gd name="connsiteY9" fmla="*/ 262466 h 524933"/>
                <a:gd name="connsiteX10" fmla="*/ 0 w 4233333"/>
                <a:gd name="connsiteY10" fmla="*/ 97584 h 524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33333" h="524933">
                  <a:moveTo>
                    <a:pt x="0" y="0"/>
                  </a:moveTo>
                  <a:lnTo>
                    <a:pt x="1185333" y="0"/>
                  </a:lnTo>
                  <a:lnTo>
                    <a:pt x="3048000" y="0"/>
                  </a:lnTo>
                  <a:lnTo>
                    <a:pt x="4233333" y="0"/>
                  </a:lnTo>
                  <a:lnTo>
                    <a:pt x="4233333" y="524933"/>
                  </a:lnTo>
                  <a:lnTo>
                    <a:pt x="3048000" y="524933"/>
                  </a:lnTo>
                  <a:lnTo>
                    <a:pt x="1185333" y="524933"/>
                  </a:lnTo>
                  <a:lnTo>
                    <a:pt x="0" y="524933"/>
                  </a:lnTo>
                  <a:lnTo>
                    <a:pt x="0" y="427348"/>
                  </a:lnTo>
                  <a:lnTo>
                    <a:pt x="329765" y="262466"/>
                  </a:lnTo>
                  <a:lnTo>
                    <a:pt x="0" y="97584"/>
                  </a:lnTo>
                  <a:close/>
                </a:path>
              </a:pathLst>
            </a:custGeom>
            <a:grpFill/>
          </p:spPr>
          <p:txBody>
            <a:bodyPr rot="0" spcFirstLastPara="0" vertOverflow="overflow" horzOverflow="overflow" vert="horz" wrap="square" lIns="360000" tIns="45720" rIns="91440" bIns="45720" numCol="1" spcCol="0" rtlCol="0" fromWordArt="0" anchor="ctr" anchorCtr="0" forceAA="0" compatLnSpc="1">
              <a:normAutofit/>
            </a:bodyPr>
            <a:lstStyle/>
            <a:p>
              <a:pPr algn="ctr" fontAlgn="base"/>
              <a:r>
                <a:rPr lang="zh-CN" altLang="en-US" sz="2400" b="1" strike="noStrike" noProof="1" smtClean="0">
                  <a:solidFill>
                    <a:schemeClr val="bg2"/>
                  </a:solidFill>
                  <a:latin typeface="华文中宋" panose="02010600040101010101" pitchFamily="2" charset="-122"/>
                  <a:ea typeface="华文中宋" panose="02010600040101010101" pitchFamily="2" charset="-122"/>
                  <a:cs typeface="+mn-ea"/>
                  <a:sym typeface="Arial" panose="020B0604020202020204" pitchFamily="34" charset="0"/>
                </a:rPr>
                <a:t>性 质 和 特 点</a:t>
              </a:r>
            </a:p>
          </p:txBody>
        </p:sp>
      </p:grpSp>
      <p:grpSp>
        <p:nvGrpSpPr>
          <p:cNvPr id="8" name="组合 7"/>
          <p:cNvGrpSpPr/>
          <p:nvPr/>
        </p:nvGrpSpPr>
        <p:grpSpPr>
          <a:xfrm>
            <a:off x="2442977" y="3903785"/>
            <a:ext cx="4620893" cy="753110"/>
            <a:chOff x="1507068" y="2299229"/>
            <a:chExt cx="4588932" cy="567265"/>
          </a:xfrm>
          <a:solidFill>
            <a:schemeClr val="accent3"/>
          </a:solidFill>
        </p:grpSpPr>
        <p:sp>
          <p:nvSpPr>
            <p:cNvPr id="9" name="任意多边形 8"/>
            <p:cNvSpPr/>
            <p:nvPr/>
          </p:nvSpPr>
          <p:spPr>
            <a:xfrm>
              <a:off x="1507068" y="2299229"/>
              <a:ext cx="567267" cy="567265"/>
            </a:xfrm>
            <a:custGeom>
              <a:avLst/>
              <a:gdLst>
                <a:gd name="connsiteX0" fmla="*/ 40745 w 567267"/>
                <a:gd name="connsiteY0" fmla="*/ 70642 h 567265"/>
                <a:gd name="connsiteX1" fmla="*/ 40745 w 567267"/>
                <a:gd name="connsiteY1" fmla="*/ 496622 h 567265"/>
                <a:gd name="connsiteX2" fmla="*/ 496624 w 567267"/>
                <a:gd name="connsiteY2" fmla="*/ 283633 h 567265"/>
                <a:gd name="connsiteX3" fmla="*/ 0 w 567267"/>
                <a:gd name="connsiteY3" fmla="*/ 0 h 567265"/>
                <a:gd name="connsiteX4" fmla="*/ 567267 w 567267"/>
                <a:gd name="connsiteY4" fmla="*/ 283633 h 567265"/>
                <a:gd name="connsiteX5" fmla="*/ 0 w 567267"/>
                <a:gd name="connsiteY5" fmla="*/ 567265 h 567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267" h="567265">
                  <a:moveTo>
                    <a:pt x="40745" y="70642"/>
                  </a:moveTo>
                  <a:lnTo>
                    <a:pt x="40745" y="496622"/>
                  </a:lnTo>
                  <a:lnTo>
                    <a:pt x="496624" y="283633"/>
                  </a:lnTo>
                  <a:close/>
                  <a:moveTo>
                    <a:pt x="0" y="0"/>
                  </a:moveTo>
                  <a:lnTo>
                    <a:pt x="567267" y="283633"/>
                  </a:lnTo>
                  <a:lnTo>
                    <a:pt x="0" y="567265"/>
                  </a:lnTo>
                  <a:close/>
                </a:path>
              </a:pathLst>
            </a:custGeom>
            <a:grpFill/>
          </p:spPr>
          <p:txBody>
            <a:bodyPr rot="0" spcFirstLastPara="0" vertOverflow="overflow" horzOverflow="overflow" vert="horz" wrap="square" lIns="54000" tIns="45720" rIns="91440" bIns="45720" numCol="1" spcCol="0" rtlCol="0" fromWordArt="0" anchor="ctr" anchorCtr="0" forceAA="0" compatLnSpc="1">
              <a:normAutofit/>
            </a:bodyPr>
            <a:lstStyle/>
            <a:p>
              <a:pPr algn="ctr" fontAlgn="base"/>
              <a:r>
                <a:rPr lang="en-US" altLang="zh-CN" sz="2400" b="1" strike="noStrike" noProof="1" smtClean="0">
                  <a:solidFill>
                    <a:srgbClr val="002060"/>
                  </a:solidFill>
                  <a:latin typeface="华文中宋" panose="02010600040101010101" pitchFamily="2" charset="-122"/>
                  <a:ea typeface="华文中宋" panose="02010600040101010101" pitchFamily="2" charset="-122"/>
                  <a:cs typeface="+mn-ea"/>
                  <a:sym typeface="Arial" panose="020B0604020202020204" pitchFamily="34" charset="0"/>
                </a:rPr>
                <a:t>3</a:t>
              </a:r>
              <a:endParaRPr lang="en-US" altLang="zh-CN" sz="2400" b="1" strike="noStrike" noProof="1" smtClean="0">
                <a:solidFill>
                  <a:srgbClr val="002060"/>
                </a:solidFill>
                <a:latin typeface="华文中宋" panose="02010600040101010101" pitchFamily="2" charset="-122"/>
                <a:ea typeface="华文中宋" panose="02010600040101010101" pitchFamily="2" charset="-122"/>
                <a:sym typeface="Arial" panose="020B0604020202020204" pitchFamily="34" charset="0"/>
              </a:endParaRPr>
            </a:p>
          </p:txBody>
        </p:sp>
        <p:sp>
          <p:nvSpPr>
            <p:cNvPr id="10" name="任意多边形 9"/>
            <p:cNvSpPr/>
            <p:nvPr/>
          </p:nvSpPr>
          <p:spPr>
            <a:xfrm>
              <a:off x="1862667" y="2329919"/>
              <a:ext cx="4233333" cy="524933"/>
            </a:xfrm>
            <a:custGeom>
              <a:avLst/>
              <a:gdLst>
                <a:gd name="connsiteX0" fmla="*/ 0 w 4233333"/>
                <a:gd name="connsiteY0" fmla="*/ 0 h 524933"/>
                <a:gd name="connsiteX1" fmla="*/ 1185333 w 4233333"/>
                <a:gd name="connsiteY1" fmla="*/ 0 h 524933"/>
                <a:gd name="connsiteX2" fmla="*/ 3048000 w 4233333"/>
                <a:gd name="connsiteY2" fmla="*/ 0 h 524933"/>
                <a:gd name="connsiteX3" fmla="*/ 4233333 w 4233333"/>
                <a:gd name="connsiteY3" fmla="*/ 0 h 524933"/>
                <a:gd name="connsiteX4" fmla="*/ 4233333 w 4233333"/>
                <a:gd name="connsiteY4" fmla="*/ 524933 h 524933"/>
                <a:gd name="connsiteX5" fmla="*/ 3048000 w 4233333"/>
                <a:gd name="connsiteY5" fmla="*/ 524933 h 524933"/>
                <a:gd name="connsiteX6" fmla="*/ 1185333 w 4233333"/>
                <a:gd name="connsiteY6" fmla="*/ 524933 h 524933"/>
                <a:gd name="connsiteX7" fmla="*/ 0 w 4233333"/>
                <a:gd name="connsiteY7" fmla="*/ 524933 h 524933"/>
                <a:gd name="connsiteX8" fmla="*/ 0 w 4233333"/>
                <a:gd name="connsiteY8" fmla="*/ 427348 h 524933"/>
                <a:gd name="connsiteX9" fmla="*/ 329765 w 4233333"/>
                <a:gd name="connsiteY9" fmla="*/ 262466 h 524933"/>
                <a:gd name="connsiteX10" fmla="*/ 0 w 4233333"/>
                <a:gd name="connsiteY10" fmla="*/ 97584 h 524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33333" h="524933">
                  <a:moveTo>
                    <a:pt x="0" y="0"/>
                  </a:moveTo>
                  <a:lnTo>
                    <a:pt x="1185333" y="0"/>
                  </a:lnTo>
                  <a:lnTo>
                    <a:pt x="3048000" y="0"/>
                  </a:lnTo>
                  <a:lnTo>
                    <a:pt x="4233333" y="0"/>
                  </a:lnTo>
                  <a:lnTo>
                    <a:pt x="4233333" y="524933"/>
                  </a:lnTo>
                  <a:lnTo>
                    <a:pt x="3048000" y="524933"/>
                  </a:lnTo>
                  <a:lnTo>
                    <a:pt x="1185333" y="524933"/>
                  </a:lnTo>
                  <a:lnTo>
                    <a:pt x="0" y="524933"/>
                  </a:lnTo>
                  <a:lnTo>
                    <a:pt x="0" y="427348"/>
                  </a:lnTo>
                  <a:lnTo>
                    <a:pt x="329765" y="262466"/>
                  </a:lnTo>
                  <a:lnTo>
                    <a:pt x="0" y="97584"/>
                  </a:lnTo>
                  <a:close/>
                </a:path>
              </a:pathLst>
            </a:custGeom>
            <a:grpFill/>
          </p:spPr>
          <p:txBody>
            <a:bodyPr rot="0" spcFirstLastPara="0" vertOverflow="overflow" horzOverflow="overflow" vert="horz" wrap="square" lIns="360000" tIns="45720" rIns="91440" bIns="45720" numCol="1" spcCol="0" rtlCol="0" fromWordArt="0" anchor="ctr" anchorCtr="0" forceAA="0" compatLnSpc="1">
              <a:normAutofit/>
            </a:bodyPr>
            <a:lstStyle/>
            <a:p>
              <a:pPr algn="ctr" fontAlgn="base"/>
              <a:r>
                <a:rPr lang="zh-CN" altLang="en-US" sz="2400" b="1" strike="noStrike" noProof="1" smtClean="0">
                  <a:solidFill>
                    <a:schemeClr val="bg2"/>
                  </a:solidFill>
                  <a:latin typeface="华文中宋" panose="02010600040101010101" pitchFamily="2" charset="-122"/>
                  <a:ea typeface="华文中宋" panose="02010600040101010101" pitchFamily="2" charset="-122"/>
                  <a:cs typeface="+mn-ea"/>
                  <a:sym typeface="Arial" panose="020B0604020202020204" pitchFamily="34" charset="0"/>
                </a:rPr>
                <a:t>发 展 情 况</a:t>
              </a:r>
            </a:p>
          </p:txBody>
        </p:sp>
      </p:grpSp>
      <p:grpSp>
        <p:nvGrpSpPr>
          <p:cNvPr id="11" name="组合 108"/>
          <p:cNvGrpSpPr/>
          <p:nvPr/>
        </p:nvGrpSpPr>
        <p:grpSpPr>
          <a:xfrm>
            <a:off x="2442022" y="5016813"/>
            <a:ext cx="4611688" cy="754062"/>
            <a:chOff x="1516593" y="2854969"/>
            <a:chExt cx="4579407" cy="567265"/>
          </a:xfrm>
          <a:solidFill>
            <a:schemeClr val="accent3">
              <a:lumMod val="75000"/>
            </a:schemeClr>
          </a:solidFill>
        </p:grpSpPr>
        <p:sp>
          <p:nvSpPr>
            <p:cNvPr id="12" name="任意多边形 109"/>
            <p:cNvSpPr/>
            <p:nvPr/>
          </p:nvSpPr>
          <p:spPr>
            <a:xfrm>
              <a:off x="1516593" y="2854969"/>
              <a:ext cx="567267" cy="567265"/>
            </a:xfrm>
            <a:custGeom>
              <a:avLst/>
              <a:gdLst>
                <a:gd name="txL" fmla="*/ 0 w 567267"/>
                <a:gd name="txT" fmla="*/ 0 h 567265"/>
                <a:gd name="txR" fmla="*/ 567267 w 567267"/>
                <a:gd name="txB" fmla="*/ 567265 h 567265"/>
              </a:gdLst>
              <a:ahLst/>
              <a:cxnLst>
                <a:cxn ang="0">
                  <a:pos x="40745" y="70642"/>
                </a:cxn>
                <a:cxn ang="0">
                  <a:pos x="40745" y="496622"/>
                </a:cxn>
                <a:cxn ang="0">
                  <a:pos x="496624" y="283633"/>
                </a:cxn>
                <a:cxn ang="0">
                  <a:pos x="0" y="0"/>
                </a:cxn>
                <a:cxn ang="0">
                  <a:pos x="567267" y="283633"/>
                </a:cxn>
                <a:cxn ang="0">
                  <a:pos x="0" y="567265"/>
                </a:cxn>
              </a:cxnLst>
              <a:rect l="txL" t="txT" r="txR" b="txB"/>
              <a:pathLst>
                <a:path w="567267" h="567265">
                  <a:moveTo>
                    <a:pt x="40745" y="70642"/>
                  </a:moveTo>
                  <a:lnTo>
                    <a:pt x="40745" y="496622"/>
                  </a:lnTo>
                  <a:lnTo>
                    <a:pt x="496624" y="283633"/>
                  </a:lnTo>
                  <a:close/>
                  <a:moveTo>
                    <a:pt x="0" y="0"/>
                  </a:moveTo>
                  <a:lnTo>
                    <a:pt x="567267" y="283633"/>
                  </a:lnTo>
                  <a:lnTo>
                    <a:pt x="0" y="567265"/>
                  </a:lnTo>
                  <a:close/>
                </a:path>
              </a:pathLst>
            </a:custGeom>
            <a:grpFill/>
            <a:ln w="9525">
              <a:noFill/>
            </a:ln>
          </p:spPr>
          <p:txBody>
            <a:bodyPr wrap="square" lIns="54000" tIns="45720" rIns="91440" bIns="45720" anchor="ctr"/>
            <a:lstStyle/>
            <a:p>
              <a:pPr lvl="0" indent="0" algn="ctr"/>
              <a:r>
                <a:rPr lang="en-US" altLang="zh-CN" sz="2400" b="1" dirty="0">
                  <a:solidFill>
                    <a:srgbClr val="002060"/>
                  </a:solidFill>
                  <a:latin typeface="华文中宋" panose="02010600040101010101" pitchFamily="2" charset="-122"/>
                  <a:ea typeface="华文中宋" panose="02010600040101010101" pitchFamily="2" charset="-122"/>
                  <a:sym typeface="Arial" panose="020B0604020202020204" pitchFamily="34" charset="0"/>
                </a:rPr>
                <a:t>4</a:t>
              </a:r>
            </a:p>
          </p:txBody>
        </p:sp>
        <p:sp>
          <p:nvSpPr>
            <p:cNvPr id="13" name="任意多边形 110"/>
            <p:cNvSpPr/>
            <p:nvPr/>
          </p:nvSpPr>
          <p:spPr>
            <a:xfrm>
              <a:off x="1862667" y="2876135"/>
              <a:ext cx="4233333" cy="524933"/>
            </a:xfrm>
            <a:custGeom>
              <a:avLst/>
              <a:gdLst>
                <a:gd name="txL" fmla="*/ 0 w 4233333"/>
                <a:gd name="txT" fmla="*/ 0 h 524933"/>
                <a:gd name="txR" fmla="*/ 4233333 w 4233333"/>
                <a:gd name="txB" fmla="*/ 524933 h 524933"/>
              </a:gdLst>
              <a:ahLst/>
              <a:cxnLst>
                <a:cxn ang="0">
                  <a:pos x="0" y="0"/>
                </a:cxn>
                <a:cxn ang="0">
                  <a:pos x="1185333" y="0"/>
                </a:cxn>
                <a:cxn ang="0">
                  <a:pos x="3048000" y="0"/>
                </a:cxn>
                <a:cxn ang="0">
                  <a:pos x="4233333" y="0"/>
                </a:cxn>
                <a:cxn ang="0">
                  <a:pos x="4233333" y="524933"/>
                </a:cxn>
                <a:cxn ang="0">
                  <a:pos x="3048000" y="524933"/>
                </a:cxn>
                <a:cxn ang="0">
                  <a:pos x="1185333" y="524933"/>
                </a:cxn>
                <a:cxn ang="0">
                  <a:pos x="0" y="524933"/>
                </a:cxn>
                <a:cxn ang="0">
                  <a:pos x="0" y="427348"/>
                </a:cxn>
                <a:cxn ang="0">
                  <a:pos x="329765" y="262466"/>
                </a:cxn>
                <a:cxn ang="0">
                  <a:pos x="0" y="97584"/>
                </a:cxn>
              </a:cxnLst>
              <a:rect l="txL" t="txT" r="txR" b="txB"/>
              <a:pathLst>
                <a:path w="4233333" h="524933">
                  <a:moveTo>
                    <a:pt x="0" y="0"/>
                  </a:moveTo>
                  <a:lnTo>
                    <a:pt x="1185333" y="0"/>
                  </a:lnTo>
                  <a:lnTo>
                    <a:pt x="3048000" y="0"/>
                  </a:lnTo>
                  <a:lnTo>
                    <a:pt x="4233333" y="0"/>
                  </a:lnTo>
                  <a:lnTo>
                    <a:pt x="4233333" y="524933"/>
                  </a:lnTo>
                  <a:lnTo>
                    <a:pt x="3048000" y="524933"/>
                  </a:lnTo>
                  <a:lnTo>
                    <a:pt x="1185333" y="524933"/>
                  </a:lnTo>
                  <a:lnTo>
                    <a:pt x="0" y="524933"/>
                  </a:lnTo>
                  <a:lnTo>
                    <a:pt x="0" y="427348"/>
                  </a:lnTo>
                  <a:lnTo>
                    <a:pt x="329765" y="262466"/>
                  </a:lnTo>
                  <a:lnTo>
                    <a:pt x="0" y="97584"/>
                  </a:lnTo>
                  <a:close/>
                </a:path>
              </a:pathLst>
            </a:custGeom>
            <a:grpFill/>
            <a:ln w="9525">
              <a:noFill/>
            </a:ln>
          </p:spPr>
          <p:txBody>
            <a:bodyPr wrap="square" lIns="360000" tIns="45720" rIns="91440" bIns="45720" anchor="ctr"/>
            <a:lstStyle/>
            <a:p>
              <a:pPr lvl="0" indent="0" algn="ctr"/>
              <a:r>
                <a:rPr lang="zh-CN" altLang="en-US" sz="2400" b="1" dirty="0" smtClean="0">
                  <a:solidFill>
                    <a:schemeClr val="bg2"/>
                  </a:solidFill>
                  <a:latin typeface="华文中宋" panose="02010600040101010101" pitchFamily="2" charset="-122"/>
                  <a:ea typeface="华文中宋" panose="02010600040101010101" pitchFamily="2" charset="-122"/>
                  <a:sym typeface="Arial" panose="020B0604020202020204" pitchFamily="34" charset="0"/>
                </a:rPr>
                <a:t>资 助 </a:t>
              </a:r>
              <a:r>
                <a:rPr lang="zh-CN" altLang="en-US" sz="2400" b="1" dirty="0">
                  <a:solidFill>
                    <a:schemeClr val="bg2"/>
                  </a:solidFill>
                  <a:latin typeface="华文中宋" panose="02010600040101010101" pitchFamily="2" charset="-122"/>
                  <a:ea typeface="华文中宋" panose="02010600040101010101" pitchFamily="2" charset="-122"/>
                  <a:sym typeface="Arial" panose="020B0604020202020204" pitchFamily="34" charset="0"/>
                </a:rPr>
                <a:t>类 型</a:t>
              </a:r>
            </a:p>
          </p:txBody>
        </p:sp>
      </p:grpSp>
    </p:spTree>
  </p:cSld>
  <p:clrMapOvr>
    <a:masterClrMapping/>
  </p:clrMapOvr>
  <p:transition>
    <p:pull/>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灯片编号占位符 5"/>
          <p:cNvSpPr txBox="1">
            <a:spLocks noGrp="1"/>
          </p:cNvSpPr>
          <p:nvPr/>
        </p:nvSpPr>
        <p:spPr>
          <a:xfrm>
            <a:off x="8647113" y="6408738"/>
            <a:ext cx="366712" cy="365125"/>
          </a:xfrm>
          <a:prstGeom prst="rect">
            <a:avLst/>
          </a:prstGeom>
          <a:noFill/>
          <a:ln w="9525">
            <a:noFill/>
          </a:ln>
        </p:spPr>
        <p:txBody>
          <a:bodyPr anchor="b"/>
          <a:lstStyle/>
          <a:p>
            <a:pPr lvl="0" indent="0" algn="r"/>
            <a:fld id="{9A0DB2DC-4C9A-4742-B13C-FB6460FD3503}" type="slidenum">
              <a:rPr lang="zh-CN" altLang="en-US" sz="1000" b="1" dirty="0">
                <a:latin typeface="Arial" panose="020B0604020202020204" pitchFamily="34" charset="0"/>
                <a:ea typeface="宋体" panose="02010600030101010101" pitchFamily="2" charset="-122"/>
              </a:rPr>
              <a:t>30</a:t>
            </a:fld>
            <a:endParaRPr lang="zh-CN" altLang="en-US" sz="1000" b="1" dirty="0">
              <a:latin typeface="Arial" panose="020B0604020202020204" pitchFamily="34" charset="0"/>
              <a:ea typeface="宋体" panose="02010600030101010101" pitchFamily="2" charset="-122"/>
            </a:endParaRPr>
          </a:p>
        </p:txBody>
      </p:sp>
      <p:sp>
        <p:nvSpPr>
          <p:cNvPr id="56324" name="文本框 3"/>
          <p:cNvSpPr txBox="1"/>
          <p:nvPr/>
        </p:nvSpPr>
        <p:spPr>
          <a:xfrm>
            <a:off x="594360" y="1975485"/>
            <a:ext cx="7659370" cy="3893820"/>
          </a:xfrm>
          <a:prstGeom prst="rect">
            <a:avLst/>
          </a:prstGeom>
          <a:noFill/>
          <a:ln w="9525">
            <a:noFill/>
          </a:ln>
        </p:spPr>
        <p:txBody>
          <a:bodyPr wrap="square" anchor="t">
            <a:spAutoFit/>
          </a:bodyPr>
          <a:lstStyle/>
          <a:p>
            <a:pPr lvl="0" algn="just">
              <a:lnSpc>
                <a:spcPct val="150000"/>
              </a:lnSpc>
              <a:spcAft>
                <a:spcPts val="600"/>
              </a:spcAft>
            </a:pPr>
            <a:r>
              <a:rPr lang="en-US" altLang="zh-CN" b="1" strike="noStrike" noProof="1" smtClean="0">
                <a:solidFill>
                  <a:srgbClr val="052E65"/>
                </a:solidFill>
                <a:latin typeface="仿宋" panose="02010609060101010101" pitchFamily="49" charset="-122"/>
                <a:ea typeface="仿宋" panose="02010609060101010101" pitchFamily="49" charset="-122"/>
                <a:cs typeface="+mn-ea"/>
              </a:rPr>
              <a:t>   提交给基金会的材料</a:t>
            </a:r>
            <a:r>
              <a:rPr lang="zh-CN" altLang="en-US" b="1" strike="noStrike" noProof="1" smtClean="0">
                <a:solidFill>
                  <a:srgbClr val="052E65"/>
                </a:solidFill>
                <a:latin typeface="仿宋" panose="02010609060101010101" pitchFamily="49" charset="-122"/>
                <a:ea typeface="仿宋" panose="02010609060101010101" pitchFamily="49" charset="-122"/>
                <a:cs typeface="+mn-ea"/>
              </a:rPr>
              <a:t>：</a:t>
            </a:r>
            <a:endParaRPr lang="en-US" altLang="zh-CN" b="1" strike="noStrike" noProof="1" smtClean="0">
              <a:solidFill>
                <a:srgbClr val="052E65"/>
              </a:solidFill>
              <a:latin typeface="仿宋" panose="02010609060101010101" pitchFamily="49" charset="-122"/>
              <a:ea typeface="仿宋" panose="02010609060101010101" pitchFamily="49" charset="-122"/>
              <a:cs typeface="+mn-ea"/>
            </a:endParaRPr>
          </a:p>
          <a:p>
            <a:pPr marL="731520" lvl="0" indent="-342900" algn="just">
              <a:lnSpc>
                <a:spcPct val="150000"/>
              </a:lnSpc>
              <a:buFont typeface="Wingdings" panose="05000000000000000000" pitchFamily="2" charset="2"/>
              <a:buChar char="Ø"/>
            </a:pPr>
            <a:r>
              <a:rPr lang="en-US" altLang="zh-CN" b="1" strike="noStrike" noProof="1" smtClean="0">
                <a:solidFill>
                  <a:srgbClr val="052E65"/>
                </a:solidFill>
                <a:latin typeface="仿宋" panose="02010609060101010101" pitchFamily="49" charset="-122"/>
                <a:ea typeface="仿宋" panose="02010609060101010101" pitchFamily="49" charset="-122"/>
                <a:cs typeface="+mn-ea"/>
              </a:rPr>
              <a:t>面上资助</a:t>
            </a:r>
            <a:r>
              <a:rPr lang="en-US" altLang="zh-CN" b="1" strike="noStrike" noProof="1">
                <a:solidFill>
                  <a:srgbClr val="052E65"/>
                </a:solidFill>
                <a:latin typeface="仿宋" panose="02010609060101010101" pitchFamily="49" charset="-122"/>
                <a:ea typeface="仿宋" panose="02010609060101010101" pitchFamily="49" charset="-122"/>
                <a:cs typeface="+mn-ea"/>
              </a:rPr>
              <a:t>:</a:t>
            </a:r>
            <a:r>
              <a:rPr lang="zh-CN" altLang="en-US" b="1" strike="noStrike" noProof="1">
                <a:solidFill>
                  <a:srgbClr val="052E65"/>
                </a:solidFill>
                <a:latin typeface="仿宋" panose="02010609060101010101" pitchFamily="49" charset="-122"/>
                <a:ea typeface="仿宋" panose="02010609060101010101" pitchFamily="49" charset="-122"/>
                <a:cs typeface="+mn-ea"/>
              </a:rPr>
              <a:t>单位汇总表、</a:t>
            </a:r>
            <a:r>
              <a:rPr lang="zh-CN" altLang="zh-CN" b="1" strike="noStrike" noProof="1">
                <a:solidFill>
                  <a:srgbClr val="052E65"/>
                </a:solidFill>
                <a:latin typeface="仿宋" panose="02010609060101010101" pitchFamily="49" charset="-122"/>
                <a:ea typeface="仿宋" panose="02010609060101010101" pitchFamily="49" charset="-122"/>
                <a:cs typeface="+mn-ea"/>
              </a:rPr>
              <a:t>专家推荐意见表</a:t>
            </a:r>
            <a:endParaRPr lang="zh-CN" altLang="zh-CN" b="1" strike="noStrike" noProof="1">
              <a:solidFill>
                <a:srgbClr val="052E65"/>
              </a:solidFill>
              <a:latin typeface="仿宋" panose="02010609060101010101" pitchFamily="49" charset="-122"/>
              <a:ea typeface="仿宋" panose="02010609060101010101" pitchFamily="49" charset="-122"/>
            </a:endParaRPr>
          </a:p>
          <a:p>
            <a:pPr marL="731520" lvl="0" indent="-342900" algn="just">
              <a:lnSpc>
                <a:spcPct val="150000"/>
              </a:lnSpc>
              <a:buFont typeface="Wingdings" panose="05000000000000000000" pitchFamily="2" charset="2"/>
              <a:buChar char="Ø"/>
            </a:pPr>
            <a:r>
              <a:rPr lang="en-US" altLang="zh-CN" b="1" strike="noStrike" noProof="1">
                <a:solidFill>
                  <a:srgbClr val="052E65"/>
                </a:solidFill>
                <a:latin typeface="仿宋" panose="02010609060101010101" pitchFamily="49" charset="-122"/>
                <a:ea typeface="仿宋" panose="02010609060101010101" pitchFamily="49" charset="-122"/>
                <a:cs typeface="+mn-ea"/>
              </a:rPr>
              <a:t>特别资助</a:t>
            </a:r>
            <a:r>
              <a:rPr lang="en-US" altLang="zh-CN" b="1" strike="noStrike" noProof="1">
                <a:solidFill>
                  <a:srgbClr val="052E65"/>
                </a:solidFill>
                <a:latin typeface="仿宋" panose="02010609060101010101" pitchFamily="49" charset="-122"/>
                <a:ea typeface="仿宋" panose="02010609060101010101" pitchFamily="49" charset="-122"/>
                <a:cs typeface="+mn-ea"/>
                <a:sym typeface="+mn-ea"/>
              </a:rPr>
              <a:t>:</a:t>
            </a:r>
            <a:r>
              <a:rPr lang="zh-CN" altLang="en-US" b="1" strike="noStrike" noProof="1">
                <a:solidFill>
                  <a:srgbClr val="052E65"/>
                </a:solidFill>
                <a:latin typeface="仿宋" panose="02010609060101010101" pitchFamily="49" charset="-122"/>
                <a:ea typeface="仿宋" panose="02010609060101010101" pitchFamily="49" charset="-122"/>
                <a:cs typeface="+mn-ea"/>
                <a:sym typeface="+mn-ea"/>
              </a:rPr>
              <a:t>申请书、</a:t>
            </a:r>
            <a:r>
              <a:rPr lang="zh-CN" altLang="en-US" b="1" strike="noStrike" noProof="1">
                <a:solidFill>
                  <a:srgbClr val="052E65"/>
                </a:solidFill>
                <a:latin typeface="仿宋" panose="02010609060101010101" pitchFamily="49" charset="-122"/>
                <a:ea typeface="仿宋" panose="02010609060101010101" pitchFamily="49" charset="-122"/>
                <a:cs typeface="+mn-ea"/>
              </a:rPr>
              <a:t>科研成果证明</a:t>
            </a:r>
            <a:r>
              <a:rPr lang="zh-CN" altLang="en-US" b="1" dirty="0">
                <a:solidFill>
                  <a:srgbClr val="052E65"/>
                </a:solidFill>
                <a:latin typeface="仿宋" panose="02010609060101010101" pitchFamily="49" charset="-122"/>
                <a:ea typeface="仿宋" panose="02010609060101010101" pitchFamily="49" charset="-122"/>
                <a:cs typeface="+mn-ea"/>
                <a:sym typeface="+mn-ea"/>
              </a:rPr>
              <a:t>材料、</a:t>
            </a:r>
            <a:r>
              <a:rPr lang="zh-CN" altLang="en-US" b="1" dirty="0" smtClean="0">
                <a:solidFill>
                  <a:srgbClr val="052E65"/>
                </a:solidFill>
                <a:latin typeface="仿宋" panose="02010609060101010101" pitchFamily="49" charset="-122"/>
                <a:ea typeface="仿宋" panose="02010609060101010101" pitchFamily="49" charset="-122"/>
                <a:cs typeface="+mn-ea"/>
                <a:sym typeface="+mn-ea"/>
              </a:rPr>
              <a:t>单位</a:t>
            </a:r>
            <a:r>
              <a:rPr lang="zh-CN" altLang="en-US" b="1" dirty="0">
                <a:solidFill>
                  <a:srgbClr val="052E65"/>
                </a:solidFill>
                <a:latin typeface="仿宋" panose="02010609060101010101" pitchFamily="49" charset="-122"/>
                <a:ea typeface="仿宋" panose="02010609060101010101" pitchFamily="49" charset="-122"/>
                <a:cs typeface="+mn-ea"/>
                <a:sym typeface="+mn-ea"/>
              </a:rPr>
              <a:t>汇总</a:t>
            </a:r>
            <a:r>
              <a:rPr lang="zh-CN" altLang="en-US" b="1" dirty="0" smtClean="0">
                <a:solidFill>
                  <a:srgbClr val="052E65"/>
                </a:solidFill>
                <a:latin typeface="仿宋" panose="02010609060101010101" pitchFamily="49" charset="-122"/>
                <a:ea typeface="仿宋" panose="02010609060101010101" pitchFamily="49" charset="-122"/>
                <a:cs typeface="+mn-ea"/>
                <a:sym typeface="+mn-ea"/>
              </a:rPr>
              <a:t>表</a:t>
            </a:r>
          </a:p>
          <a:p>
            <a:pPr marL="731520" lvl="0" indent="-342900" algn="just">
              <a:lnSpc>
                <a:spcPct val="150000"/>
              </a:lnSpc>
              <a:buFont typeface="Wingdings" panose="05000000000000000000" pitchFamily="2" charset="2"/>
              <a:buChar char="Ø"/>
            </a:pPr>
            <a:r>
              <a:rPr lang="zh-CN" altLang="en-US" b="1" dirty="0" smtClean="0">
                <a:solidFill>
                  <a:srgbClr val="052E65"/>
                </a:solidFill>
                <a:latin typeface="仿宋" panose="02010609060101010101" pitchFamily="49" charset="-122"/>
                <a:ea typeface="仿宋" panose="02010609060101010101" pitchFamily="49" charset="-122"/>
                <a:cs typeface="+mn-ea"/>
                <a:sym typeface="+mn-ea"/>
              </a:rPr>
              <a:t>出版资助</a:t>
            </a:r>
            <a:r>
              <a:rPr lang="en-US" altLang="zh-CN" b="1">
                <a:solidFill>
                  <a:srgbClr val="052E65"/>
                </a:solidFill>
                <a:latin typeface="仿宋" panose="02010609060101010101" pitchFamily="49" charset="-122"/>
                <a:ea typeface="仿宋" panose="02010609060101010101" pitchFamily="49" charset="-122"/>
                <a:cs typeface="+mn-ea"/>
                <a:sym typeface="+mn-ea"/>
              </a:rPr>
              <a:t>:</a:t>
            </a:r>
            <a:r>
              <a:rPr lang="zh-CN" altLang="en-US" b="1" dirty="0" smtClean="0">
                <a:solidFill>
                  <a:srgbClr val="052E65"/>
                </a:solidFill>
                <a:latin typeface="仿宋" panose="02010609060101010101" pitchFamily="49" charset="-122"/>
                <a:ea typeface="仿宋" panose="02010609060101010101" pitchFamily="49" charset="-122"/>
                <a:cs typeface="+mn-ea"/>
                <a:sym typeface="+mn-ea"/>
              </a:rPr>
              <a:t>专著、申请表、</a:t>
            </a:r>
            <a:r>
              <a:rPr lang="zh-CN" altLang="en-US" b="1" dirty="0">
                <a:solidFill>
                  <a:srgbClr val="052E65"/>
                </a:solidFill>
                <a:latin typeface="仿宋" panose="02010609060101010101" pitchFamily="49" charset="-122"/>
                <a:ea typeface="仿宋" panose="02010609060101010101" pitchFamily="49" charset="-122"/>
                <a:cs typeface="+mn-ea"/>
                <a:sym typeface="+mn-ea"/>
              </a:rPr>
              <a:t>报名信息表、查重报告</a:t>
            </a:r>
            <a:endParaRPr lang="en-US" altLang="zh-CN" b="1" dirty="0" smtClean="0">
              <a:solidFill>
                <a:srgbClr val="052E65"/>
              </a:solidFill>
              <a:latin typeface="仿宋" panose="02010609060101010101" pitchFamily="49" charset="-122"/>
              <a:ea typeface="仿宋" panose="02010609060101010101" pitchFamily="49" charset="-122"/>
              <a:cs typeface="+mn-ea"/>
              <a:sym typeface="+mn-ea"/>
            </a:endParaRPr>
          </a:p>
          <a:p>
            <a:pPr marL="731520" lvl="0" indent="-342900" algn="just">
              <a:lnSpc>
                <a:spcPct val="150000"/>
              </a:lnSpc>
              <a:buFont typeface="Wingdings" panose="05000000000000000000" pitchFamily="2" charset="2"/>
              <a:buChar char="Ø"/>
            </a:pPr>
            <a:r>
              <a:rPr lang="zh-CN" altLang="en-US" b="1" dirty="0" smtClean="0">
                <a:solidFill>
                  <a:srgbClr val="052E65"/>
                </a:solidFill>
                <a:latin typeface="仿宋" panose="02010609060101010101" pitchFamily="49" charset="-122"/>
                <a:ea typeface="仿宋" panose="02010609060101010101" pitchFamily="49" charset="-122"/>
                <a:cs typeface="+mn-ea"/>
                <a:sym typeface="+mn-ea"/>
              </a:rPr>
              <a:t>博士后创新人才支持计划</a:t>
            </a:r>
            <a:r>
              <a:rPr lang="en-US" altLang="zh-CN" b="1" dirty="0" smtClean="0">
                <a:solidFill>
                  <a:srgbClr val="052E65"/>
                </a:solidFill>
                <a:latin typeface="仿宋" panose="02010609060101010101" pitchFamily="49" charset="-122"/>
                <a:ea typeface="仿宋" panose="02010609060101010101" pitchFamily="49" charset="-122"/>
                <a:cs typeface="+mn-ea"/>
                <a:sym typeface="+mn-ea"/>
              </a:rPr>
              <a:t>:</a:t>
            </a:r>
            <a:r>
              <a:rPr lang="zh-CN" altLang="en-US" b="1" dirty="0" smtClean="0">
                <a:solidFill>
                  <a:srgbClr val="052E65"/>
                </a:solidFill>
                <a:latin typeface="仿宋" panose="02010609060101010101" pitchFamily="49" charset="-122"/>
                <a:ea typeface="仿宋" panose="02010609060101010101" pitchFamily="49" charset="-122"/>
                <a:cs typeface="+mn-ea"/>
                <a:sym typeface="+mn-ea"/>
              </a:rPr>
              <a:t>申请书</a:t>
            </a:r>
            <a:r>
              <a:rPr lang="zh-CN" altLang="en-US" b="1" dirty="0">
                <a:solidFill>
                  <a:srgbClr val="052E65"/>
                </a:solidFill>
                <a:latin typeface="仿宋" panose="02010609060101010101" pitchFamily="49" charset="-122"/>
                <a:ea typeface="仿宋" panose="02010609060101010101" pitchFamily="49" charset="-122"/>
                <a:cs typeface="+mn-ea"/>
                <a:sym typeface="+mn-ea"/>
              </a:rPr>
              <a:t>、身份证明材料、专家推荐意见表、学术及科研成果</a:t>
            </a:r>
            <a:r>
              <a:rPr lang="zh-CN" altLang="en-US" b="1" dirty="0" smtClean="0">
                <a:solidFill>
                  <a:srgbClr val="052E65"/>
                </a:solidFill>
                <a:latin typeface="仿宋" panose="02010609060101010101" pitchFamily="49" charset="-122"/>
                <a:ea typeface="仿宋" panose="02010609060101010101" pitchFamily="49" charset="-122"/>
                <a:cs typeface="+mn-ea"/>
                <a:sym typeface="+mn-ea"/>
              </a:rPr>
              <a:t>材料</a:t>
            </a:r>
            <a:endParaRPr lang="en-US" altLang="zh-CN" b="1" dirty="0" smtClean="0">
              <a:solidFill>
                <a:srgbClr val="052E65"/>
              </a:solidFill>
              <a:latin typeface="仿宋" panose="02010609060101010101" pitchFamily="49" charset="-122"/>
              <a:ea typeface="仿宋" panose="02010609060101010101" pitchFamily="49" charset="-122"/>
              <a:cs typeface="+mn-ea"/>
              <a:sym typeface="+mn-ea"/>
            </a:endParaRPr>
          </a:p>
          <a:p>
            <a:pPr lvl="0" algn="just">
              <a:lnSpc>
                <a:spcPct val="150000"/>
              </a:lnSpc>
            </a:pPr>
            <a:endParaRPr lang="en-US" altLang="zh-CN" sz="1600" b="1" dirty="0" smtClean="0">
              <a:solidFill>
                <a:srgbClr val="052E65"/>
              </a:solidFill>
              <a:latin typeface="宋体" panose="02010600030101010101" pitchFamily="2" charset="-122"/>
              <a:cs typeface="+mn-ea"/>
              <a:sym typeface="+mn-ea"/>
            </a:endParaRPr>
          </a:p>
          <a:p>
            <a:pPr lvl="0" algn="just">
              <a:lnSpc>
                <a:spcPts val="3660"/>
              </a:lnSpc>
            </a:pPr>
            <a:r>
              <a:rPr lang="zh-CN" altLang="en-US" sz="2800" b="1" strike="noStrike" noProof="1" smtClean="0">
                <a:solidFill>
                  <a:srgbClr val="052E65"/>
                </a:solidFill>
                <a:latin typeface="仿宋" panose="02010609060101010101" pitchFamily="49" charset="-122"/>
                <a:ea typeface="仿宋" panose="02010609060101010101" pitchFamily="49" charset="-122"/>
                <a:cs typeface="+mn-ea"/>
              </a:rPr>
              <a:t>    </a:t>
            </a:r>
            <a:endParaRPr lang="zh-CN" altLang="en-US" sz="2800" b="1" strike="noStrike" noProof="1">
              <a:solidFill>
                <a:srgbClr val="052E65"/>
              </a:solidFill>
              <a:latin typeface="仿宋" panose="02010609060101010101" pitchFamily="49" charset="-122"/>
              <a:ea typeface="仿宋" panose="02010609060101010101" pitchFamily="49" charset="-122"/>
            </a:endParaRPr>
          </a:p>
          <a:p>
            <a:pPr lvl="0" algn="just" fontAlgn="base"/>
            <a:r>
              <a:rPr lang="zh-CN" altLang="en-US" sz="2800" b="1" strike="noStrike" noProof="1">
                <a:solidFill>
                  <a:srgbClr val="052E65"/>
                </a:solidFill>
                <a:latin typeface="仿宋" panose="02010609060101010101" pitchFamily="49" charset="-122"/>
                <a:ea typeface="仿宋" panose="02010609060101010101" pitchFamily="49" charset="-122"/>
                <a:cs typeface="+mn-ea"/>
              </a:rPr>
              <a:t>           </a:t>
            </a:r>
            <a:endParaRPr lang="en-US" altLang="zh-CN" sz="2800" b="1" strike="noStrike" noProof="1">
              <a:solidFill>
                <a:srgbClr val="052E65"/>
              </a:solidFill>
              <a:latin typeface="仿宋" panose="02010609060101010101" pitchFamily="49" charset="-122"/>
              <a:ea typeface="仿宋" panose="02010609060101010101" pitchFamily="49" charset="-122"/>
            </a:endParaRPr>
          </a:p>
        </p:txBody>
      </p:sp>
      <p:sp>
        <p:nvSpPr>
          <p:cNvPr id="5" name="Rectangle 3"/>
          <p:cNvSpPr>
            <a:spLocks noGrp="1" noChangeArrowheads="1"/>
          </p:cNvSpPr>
          <p:nvPr/>
        </p:nvSpPr>
        <p:spPr bwMode="auto">
          <a:xfrm>
            <a:off x="-9366" y="1200905"/>
            <a:ext cx="7809276" cy="576263"/>
          </a:xfrm>
          <a:prstGeom prst="rect">
            <a:avLst/>
          </a:prstGeom>
          <a:noFill/>
          <a:ln>
            <a:noFill/>
          </a:ln>
        </p:spPr>
        <p:txBody>
          <a:bodyPr/>
          <a:lstStyle>
            <a:lvl1pPr marL="109855" indent="-109855">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l" fontAlgn="base">
              <a:spcBef>
                <a:spcPts val="400"/>
              </a:spcBef>
              <a:buClr>
                <a:schemeClr val="accent1"/>
              </a:buClr>
              <a:buSzPct val="68000"/>
              <a:defRPr/>
            </a:pPr>
            <a:r>
              <a:rPr lang="zh-CN" altLang="en-US" sz="2800" b="1" dirty="0" smtClean="0">
                <a:solidFill>
                  <a:srgbClr val="052E65"/>
                </a:solidFill>
                <a:latin typeface="+mj-ea"/>
                <a:ea typeface="+mj-ea"/>
                <a:sym typeface="华文中宋" panose="02010600040101010101" pitchFamily="2" charset="-122"/>
              </a:rPr>
              <a:t>（二）基金申报 </a:t>
            </a:r>
            <a:r>
              <a:rPr lang="en-US" altLang="zh-CN" sz="2800" b="1" dirty="0" smtClean="0">
                <a:solidFill>
                  <a:srgbClr val="052E65"/>
                </a:solidFill>
                <a:latin typeface="仿宋" panose="02010609060101010101" pitchFamily="49" charset="-122"/>
                <a:ea typeface="仿宋" panose="02010609060101010101" pitchFamily="49" charset="-122"/>
                <a:sym typeface="华文中宋" panose="02010600040101010101" pitchFamily="2" charset="-122"/>
              </a:rPr>
              <a:t>— </a:t>
            </a:r>
            <a:r>
              <a:rPr lang="en-US" altLang="zh-CN" sz="2400" dirty="0" smtClean="0">
                <a:solidFill>
                  <a:srgbClr val="052E65"/>
                </a:solidFill>
                <a:latin typeface="+mj-ea"/>
                <a:ea typeface="+mj-ea"/>
                <a:cs typeface="+mn-ea"/>
                <a:sym typeface="华文中宋" panose="02010600040101010101" pitchFamily="2" charset="-122"/>
              </a:rPr>
              <a:t>4.审核</a:t>
            </a:r>
            <a:r>
              <a:rPr lang="zh-CN" altLang="en-US" sz="2400" dirty="0" smtClean="0">
                <a:solidFill>
                  <a:srgbClr val="052E65"/>
                </a:solidFill>
                <a:latin typeface="+mj-ea"/>
                <a:ea typeface="+mj-ea"/>
                <a:cs typeface="+mn-ea"/>
                <a:sym typeface="华文中宋" panose="02010600040101010101" pitchFamily="2" charset="-122"/>
              </a:rPr>
              <a:t>申报</a:t>
            </a:r>
            <a:r>
              <a:rPr lang="en-US" altLang="zh-CN" sz="2400" dirty="0" smtClean="0">
                <a:solidFill>
                  <a:srgbClr val="052E65"/>
                </a:solidFill>
                <a:latin typeface="+mj-ea"/>
                <a:ea typeface="+mj-ea"/>
                <a:cs typeface="+mn-ea"/>
                <a:sym typeface="华文中宋" panose="02010600040101010101" pitchFamily="2" charset="-122"/>
              </a:rPr>
              <a:t>材料</a:t>
            </a:r>
          </a:p>
          <a:p>
            <a:pPr fontAlgn="base">
              <a:spcBef>
                <a:spcPts val="400"/>
              </a:spcBef>
              <a:spcAft>
                <a:spcPct val="0"/>
              </a:spcAft>
              <a:buClr>
                <a:schemeClr val="accent1"/>
              </a:buClr>
              <a:buSzPct val="68000"/>
              <a:defRPr/>
            </a:pPr>
            <a:endParaRPr lang="zh-CN" altLang="en-US" sz="2400" dirty="0" smtClean="0">
              <a:solidFill>
                <a:srgbClr val="052E65"/>
              </a:solidFill>
              <a:latin typeface="+mj-ea"/>
              <a:ea typeface="+mj-ea"/>
              <a:sym typeface="华文中宋" panose="02010600040101010101" pitchFamily="2" charset="-122"/>
            </a:endParaRPr>
          </a:p>
        </p:txBody>
      </p:sp>
    </p:spTree>
  </p:cSld>
  <p:clrMapOvr>
    <a:masterClrMapping/>
  </p:clrMapOvr>
  <p:transition>
    <p:pull/>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38"/>
          <p:cNvGrpSpPr/>
          <p:nvPr/>
        </p:nvGrpSpPr>
        <p:grpSpPr>
          <a:xfrm>
            <a:off x="1543050" y="2060575"/>
            <a:ext cx="6332538" cy="501650"/>
            <a:chOff x="2929753" y="1756083"/>
            <a:chExt cx="6332495" cy="501023"/>
          </a:xfrm>
        </p:grpSpPr>
        <p:cxnSp>
          <p:nvCxnSpPr>
            <p:cNvPr id="12" name="直接连接符 11"/>
            <p:cNvCxnSpPr/>
            <p:nvPr/>
          </p:nvCxnSpPr>
          <p:spPr>
            <a:xfrm>
              <a:off x="3364725" y="2249179"/>
              <a:ext cx="5897523"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55300" name="组合 40"/>
            <p:cNvGrpSpPr/>
            <p:nvPr/>
          </p:nvGrpSpPr>
          <p:grpSpPr>
            <a:xfrm>
              <a:off x="2929753" y="1756083"/>
              <a:ext cx="590546" cy="501023"/>
              <a:chOff x="2929753" y="1794183"/>
              <a:chExt cx="590546" cy="501023"/>
            </a:xfrm>
          </p:grpSpPr>
          <p:sp>
            <p:nvSpPr>
              <p:cNvPr id="14" name="平行四边形 13"/>
              <p:cNvSpPr/>
              <p:nvPr/>
            </p:nvSpPr>
            <p:spPr>
              <a:xfrm>
                <a:off x="2929753" y="1816380"/>
                <a:ext cx="590546" cy="478826"/>
              </a:xfrm>
              <a:prstGeom prst="parallelogram">
                <a:avLst/>
              </a:prstGeom>
              <a:solidFill>
                <a:srgbClr val="34618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5302" name="文本框 42"/>
              <p:cNvSpPr txBox="1"/>
              <p:nvPr/>
            </p:nvSpPr>
            <p:spPr>
              <a:xfrm>
                <a:off x="2934922" y="1794183"/>
                <a:ext cx="580212" cy="384329"/>
              </a:xfrm>
              <a:prstGeom prst="rect">
                <a:avLst/>
              </a:prstGeom>
              <a:noFill/>
              <a:ln w="9525">
                <a:noFill/>
              </a:ln>
            </p:spPr>
            <p:txBody>
              <a:bodyPr anchor="t">
                <a:spAutoFit/>
              </a:bodyPr>
              <a:lstStyle/>
              <a:p>
                <a:pPr lvl="0" indent="0" algn="ctr"/>
                <a:r>
                  <a:rPr lang="en-US" altLang="zh-CN" dirty="0">
                    <a:solidFill>
                      <a:schemeClr val="bg1"/>
                    </a:solidFill>
                    <a:latin typeface="微软雅黑" panose="020B0503020204020204" pitchFamily="34" charset="-122"/>
                    <a:ea typeface="微软雅黑" panose="020B0503020204020204" pitchFamily="34" charset="-122"/>
                  </a:rPr>
                  <a:t>1</a:t>
                </a:r>
              </a:p>
            </p:txBody>
          </p:sp>
        </p:grpSp>
      </p:grpSp>
      <p:grpSp>
        <p:nvGrpSpPr>
          <p:cNvPr id="16" name="组合 43"/>
          <p:cNvGrpSpPr/>
          <p:nvPr/>
        </p:nvGrpSpPr>
        <p:grpSpPr>
          <a:xfrm>
            <a:off x="1544638" y="2719388"/>
            <a:ext cx="6332537" cy="501933"/>
            <a:chOff x="2929753" y="1756083"/>
            <a:chExt cx="6332495" cy="501305"/>
          </a:xfrm>
        </p:grpSpPr>
        <p:cxnSp>
          <p:nvCxnSpPr>
            <p:cNvPr id="17" name="直接连接符 16"/>
            <p:cNvCxnSpPr/>
            <p:nvPr/>
          </p:nvCxnSpPr>
          <p:spPr>
            <a:xfrm>
              <a:off x="3364725" y="2249138"/>
              <a:ext cx="5897523"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55305" name="组合 45"/>
            <p:cNvGrpSpPr/>
            <p:nvPr/>
          </p:nvGrpSpPr>
          <p:grpSpPr>
            <a:xfrm>
              <a:off x="2929753" y="1756083"/>
              <a:ext cx="590546" cy="501305"/>
              <a:chOff x="2929753" y="1794183"/>
              <a:chExt cx="590546" cy="501305"/>
            </a:xfrm>
          </p:grpSpPr>
          <p:sp>
            <p:nvSpPr>
              <p:cNvPr id="19" name="平行四边形 18"/>
              <p:cNvSpPr/>
              <p:nvPr/>
            </p:nvSpPr>
            <p:spPr>
              <a:xfrm>
                <a:off x="2929753" y="1816393"/>
                <a:ext cx="590546" cy="479095"/>
              </a:xfrm>
              <a:prstGeom prst="parallelogram">
                <a:avLst/>
              </a:prstGeom>
              <a:solidFill>
                <a:srgbClr val="34618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5307" name="文本框 47"/>
              <p:cNvSpPr txBox="1"/>
              <p:nvPr/>
            </p:nvSpPr>
            <p:spPr>
              <a:xfrm>
                <a:off x="2934922" y="1794183"/>
                <a:ext cx="580212" cy="384329"/>
              </a:xfrm>
              <a:prstGeom prst="rect">
                <a:avLst/>
              </a:prstGeom>
              <a:noFill/>
              <a:ln w="9525">
                <a:noFill/>
              </a:ln>
            </p:spPr>
            <p:txBody>
              <a:bodyPr anchor="t">
                <a:spAutoFit/>
              </a:bodyPr>
              <a:lstStyle/>
              <a:p>
                <a:pPr lvl="0" indent="0" algn="ctr"/>
                <a:r>
                  <a:rPr lang="en-US" altLang="zh-CN" dirty="0">
                    <a:solidFill>
                      <a:schemeClr val="bg1"/>
                    </a:solidFill>
                    <a:latin typeface="微软雅黑" panose="020B0503020204020204" pitchFamily="34" charset="-122"/>
                    <a:ea typeface="微软雅黑" panose="020B0503020204020204" pitchFamily="34" charset="-122"/>
                  </a:rPr>
                  <a:t>2</a:t>
                </a:r>
              </a:p>
            </p:txBody>
          </p:sp>
        </p:grpSp>
      </p:grpSp>
      <p:grpSp>
        <p:nvGrpSpPr>
          <p:cNvPr id="21" name="组合 48"/>
          <p:cNvGrpSpPr/>
          <p:nvPr/>
        </p:nvGrpSpPr>
        <p:grpSpPr>
          <a:xfrm>
            <a:off x="1544638" y="3511550"/>
            <a:ext cx="6332537" cy="501650"/>
            <a:chOff x="2929753" y="1756083"/>
            <a:chExt cx="6332495" cy="501023"/>
          </a:xfrm>
        </p:grpSpPr>
        <p:cxnSp>
          <p:nvCxnSpPr>
            <p:cNvPr id="22" name="直接连接符 21"/>
            <p:cNvCxnSpPr/>
            <p:nvPr/>
          </p:nvCxnSpPr>
          <p:spPr>
            <a:xfrm>
              <a:off x="3364725" y="2249179"/>
              <a:ext cx="5897523"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55310" name="组合 50"/>
            <p:cNvGrpSpPr/>
            <p:nvPr/>
          </p:nvGrpSpPr>
          <p:grpSpPr>
            <a:xfrm>
              <a:off x="2929753" y="1756083"/>
              <a:ext cx="590546" cy="501023"/>
              <a:chOff x="2929753" y="1794183"/>
              <a:chExt cx="590546" cy="501023"/>
            </a:xfrm>
          </p:grpSpPr>
          <p:sp>
            <p:nvSpPr>
              <p:cNvPr id="24" name="平行四边形 23"/>
              <p:cNvSpPr/>
              <p:nvPr/>
            </p:nvSpPr>
            <p:spPr>
              <a:xfrm>
                <a:off x="2929753" y="1816380"/>
                <a:ext cx="590546" cy="478826"/>
              </a:xfrm>
              <a:prstGeom prst="parallelogram">
                <a:avLst/>
              </a:prstGeom>
              <a:solidFill>
                <a:srgbClr val="34618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5312" name="文本框 52"/>
              <p:cNvSpPr txBox="1"/>
              <p:nvPr/>
            </p:nvSpPr>
            <p:spPr>
              <a:xfrm>
                <a:off x="2934922" y="1794183"/>
                <a:ext cx="580212" cy="384329"/>
              </a:xfrm>
              <a:prstGeom prst="rect">
                <a:avLst/>
              </a:prstGeom>
              <a:noFill/>
              <a:ln w="9525">
                <a:noFill/>
              </a:ln>
            </p:spPr>
            <p:txBody>
              <a:bodyPr anchor="t">
                <a:spAutoFit/>
              </a:bodyPr>
              <a:lstStyle/>
              <a:p>
                <a:pPr lvl="0" indent="0" algn="ctr"/>
                <a:r>
                  <a:rPr lang="en-US" altLang="zh-CN" dirty="0">
                    <a:solidFill>
                      <a:schemeClr val="bg1"/>
                    </a:solidFill>
                    <a:latin typeface="微软雅黑" panose="020B0503020204020204" pitchFamily="34" charset="-122"/>
                    <a:ea typeface="微软雅黑" panose="020B0503020204020204" pitchFamily="34" charset="-122"/>
                  </a:rPr>
                  <a:t>3</a:t>
                </a:r>
              </a:p>
            </p:txBody>
          </p:sp>
        </p:grpSp>
      </p:grpSp>
      <p:sp>
        <p:nvSpPr>
          <p:cNvPr id="26" name="矩形 25"/>
          <p:cNvSpPr/>
          <p:nvPr/>
        </p:nvSpPr>
        <p:spPr>
          <a:xfrm>
            <a:off x="2524125" y="2022475"/>
            <a:ext cx="2203450" cy="365760"/>
          </a:xfrm>
          <a:prstGeom prst="rect">
            <a:avLst/>
          </a:prstGeom>
          <a:noFill/>
          <a:ln w="9525">
            <a:noFill/>
          </a:ln>
        </p:spPr>
        <p:txBody>
          <a:bodyPr anchor="t">
            <a:spAutoFit/>
          </a:bodyPr>
          <a:lstStyle/>
          <a:p>
            <a:pPr lvl="0" indent="0"/>
            <a:r>
              <a:rPr lang="zh-CN" altLang="en-US" b="1" dirty="0">
                <a:solidFill>
                  <a:srgbClr val="052E65"/>
                </a:solidFill>
                <a:latin typeface="Arial" panose="020B0604020202020204" pitchFamily="34" charset="0"/>
                <a:ea typeface="Arial" panose="020B0604020202020204" pitchFamily="34" charset="0"/>
              </a:rPr>
              <a:t>材料是否齐全</a:t>
            </a:r>
          </a:p>
        </p:txBody>
      </p:sp>
      <p:sp>
        <p:nvSpPr>
          <p:cNvPr id="27" name="矩形 26"/>
          <p:cNvSpPr/>
          <p:nvPr/>
        </p:nvSpPr>
        <p:spPr>
          <a:xfrm>
            <a:off x="2524125" y="2809875"/>
            <a:ext cx="2371725" cy="365760"/>
          </a:xfrm>
          <a:prstGeom prst="rect">
            <a:avLst/>
          </a:prstGeom>
          <a:noFill/>
          <a:ln w="9525">
            <a:noFill/>
          </a:ln>
        </p:spPr>
        <p:txBody>
          <a:bodyPr anchor="t">
            <a:spAutoFit/>
          </a:bodyPr>
          <a:lstStyle/>
          <a:p>
            <a:pPr lvl="0" indent="0"/>
            <a:r>
              <a:rPr lang="zh-CN" altLang="en-US" b="1" dirty="0">
                <a:solidFill>
                  <a:srgbClr val="052E65"/>
                </a:solidFill>
                <a:latin typeface="Arial" panose="020B0604020202020204" pitchFamily="34" charset="0"/>
                <a:ea typeface="Arial" panose="020B0604020202020204" pitchFamily="34" charset="0"/>
              </a:rPr>
              <a:t>校验码是否一致</a:t>
            </a:r>
            <a:endParaRPr lang="zh-CN" altLang="en-US" b="1" dirty="0">
              <a:solidFill>
                <a:srgbClr val="052E65"/>
              </a:solidFill>
              <a:latin typeface="微软雅黑" panose="020B0503020204020204" pitchFamily="34" charset="-122"/>
              <a:ea typeface="微软雅黑" panose="020B0503020204020204" pitchFamily="34" charset="-122"/>
            </a:endParaRPr>
          </a:p>
        </p:txBody>
      </p:sp>
      <p:sp>
        <p:nvSpPr>
          <p:cNvPr id="28" name="矩形 27"/>
          <p:cNvSpPr/>
          <p:nvPr/>
        </p:nvSpPr>
        <p:spPr>
          <a:xfrm>
            <a:off x="2524125" y="4150043"/>
            <a:ext cx="5467350" cy="502920"/>
          </a:xfrm>
          <a:prstGeom prst="rect">
            <a:avLst/>
          </a:prstGeom>
          <a:noFill/>
          <a:ln w="9525">
            <a:noFill/>
          </a:ln>
        </p:spPr>
        <p:txBody>
          <a:bodyPr anchor="t">
            <a:spAutoFit/>
          </a:bodyPr>
          <a:lstStyle/>
          <a:p>
            <a:pPr lvl="0" indent="0">
              <a:lnSpc>
                <a:spcPct val="150000"/>
              </a:lnSpc>
            </a:pPr>
            <a:r>
              <a:rPr lang="zh-CN" altLang="en-US" b="1" dirty="0">
                <a:solidFill>
                  <a:srgbClr val="052E65"/>
                </a:solidFill>
                <a:latin typeface="Arial" panose="020B0604020202020204" pitchFamily="34" charset="0"/>
                <a:ea typeface="Arial" panose="020B0604020202020204" pitchFamily="34" charset="0"/>
              </a:rPr>
              <a:t>科研成果证明材料是否真实</a:t>
            </a:r>
          </a:p>
        </p:txBody>
      </p:sp>
      <p:grpSp>
        <p:nvGrpSpPr>
          <p:cNvPr id="29" name="组合 38"/>
          <p:cNvGrpSpPr/>
          <p:nvPr/>
        </p:nvGrpSpPr>
        <p:grpSpPr>
          <a:xfrm>
            <a:off x="1547813" y="4222750"/>
            <a:ext cx="6332537" cy="501650"/>
            <a:chOff x="2929753" y="1756083"/>
            <a:chExt cx="6332495" cy="501023"/>
          </a:xfrm>
        </p:grpSpPr>
        <p:cxnSp>
          <p:nvCxnSpPr>
            <p:cNvPr id="30" name="直接连接符 29"/>
            <p:cNvCxnSpPr/>
            <p:nvPr/>
          </p:nvCxnSpPr>
          <p:spPr>
            <a:xfrm>
              <a:off x="3364725" y="2249179"/>
              <a:ext cx="5897523"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55318" name="组合 40"/>
            <p:cNvGrpSpPr/>
            <p:nvPr/>
          </p:nvGrpSpPr>
          <p:grpSpPr>
            <a:xfrm>
              <a:off x="2929753" y="1756083"/>
              <a:ext cx="590546" cy="501023"/>
              <a:chOff x="2929753" y="1794183"/>
              <a:chExt cx="590546" cy="501023"/>
            </a:xfrm>
          </p:grpSpPr>
          <p:sp>
            <p:nvSpPr>
              <p:cNvPr id="32" name="平行四边形 31"/>
              <p:cNvSpPr/>
              <p:nvPr/>
            </p:nvSpPr>
            <p:spPr>
              <a:xfrm>
                <a:off x="2929753" y="1816380"/>
                <a:ext cx="590546" cy="478826"/>
              </a:xfrm>
              <a:prstGeom prst="parallelogram">
                <a:avLst/>
              </a:prstGeom>
              <a:solidFill>
                <a:srgbClr val="34618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5320" name="文本框 42"/>
              <p:cNvSpPr txBox="1"/>
              <p:nvPr/>
            </p:nvSpPr>
            <p:spPr>
              <a:xfrm>
                <a:off x="2934922" y="1794183"/>
                <a:ext cx="580212" cy="384329"/>
              </a:xfrm>
              <a:prstGeom prst="rect">
                <a:avLst/>
              </a:prstGeom>
              <a:noFill/>
              <a:ln w="9525">
                <a:noFill/>
              </a:ln>
            </p:spPr>
            <p:txBody>
              <a:bodyPr anchor="t">
                <a:spAutoFit/>
              </a:bodyPr>
              <a:lstStyle/>
              <a:p>
                <a:pPr lvl="0" indent="0" algn="ctr"/>
                <a:r>
                  <a:rPr lang="en-US" altLang="zh-CN" dirty="0">
                    <a:solidFill>
                      <a:schemeClr val="bg1"/>
                    </a:solidFill>
                    <a:latin typeface="微软雅黑" panose="020B0503020204020204" pitchFamily="34" charset="-122"/>
                    <a:ea typeface="微软雅黑" panose="020B0503020204020204" pitchFamily="34" charset="-122"/>
                  </a:rPr>
                  <a:t>4</a:t>
                </a:r>
              </a:p>
            </p:txBody>
          </p:sp>
        </p:grpSp>
      </p:grpSp>
      <p:grpSp>
        <p:nvGrpSpPr>
          <p:cNvPr id="34" name="组合 43"/>
          <p:cNvGrpSpPr/>
          <p:nvPr/>
        </p:nvGrpSpPr>
        <p:grpSpPr>
          <a:xfrm>
            <a:off x="1547813" y="4941888"/>
            <a:ext cx="6332537" cy="501650"/>
            <a:chOff x="2929753" y="1756083"/>
            <a:chExt cx="6332495" cy="501023"/>
          </a:xfrm>
        </p:grpSpPr>
        <p:cxnSp>
          <p:nvCxnSpPr>
            <p:cNvPr id="35" name="直接连接符 34"/>
            <p:cNvCxnSpPr/>
            <p:nvPr/>
          </p:nvCxnSpPr>
          <p:spPr>
            <a:xfrm>
              <a:off x="3364725" y="2249178"/>
              <a:ext cx="5897523"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55323" name="组合 45"/>
            <p:cNvGrpSpPr/>
            <p:nvPr/>
          </p:nvGrpSpPr>
          <p:grpSpPr>
            <a:xfrm>
              <a:off x="2929753" y="1756083"/>
              <a:ext cx="590546" cy="501023"/>
              <a:chOff x="2929753" y="1794183"/>
              <a:chExt cx="590546" cy="501023"/>
            </a:xfrm>
          </p:grpSpPr>
          <p:sp>
            <p:nvSpPr>
              <p:cNvPr id="37" name="平行四边形 36"/>
              <p:cNvSpPr/>
              <p:nvPr/>
            </p:nvSpPr>
            <p:spPr>
              <a:xfrm>
                <a:off x="2929753" y="1816380"/>
                <a:ext cx="590546" cy="478826"/>
              </a:xfrm>
              <a:prstGeom prst="parallelogram">
                <a:avLst/>
              </a:prstGeom>
              <a:solidFill>
                <a:srgbClr val="34618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5325" name="文本框 47"/>
              <p:cNvSpPr txBox="1"/>
              <p:nvPr/>
            </p:nvSpPr>
            <p:spPr>
              <a:xfrm>
                <a:off x="2934922" y="1794183"/>
                <a:ext cx="580212" cy="384329"/>
              </a:xfrm>
              <a:prstGeom prst="rect">
                <a:avLst/>
              </a:prstGeom>
              <a:noFill/>
              <a:ln w="9525">
                <a:noFill/>
              </a:ln>
            </p:spPr>
            <p:txBody>
              <a:bodyPr anchor="t">
                <a:spAutoFit/>
              </a:bodyPr>
              <a:lstStyle/>
              <a:p>
                <a:pPr lvl="0" indent="0" algn="ctr"/>
                <a:r>
                  <a:rPr lang="en-US" altLang="zh-CN" dirty="0">
                    <a:solidFill>
                      <a:schemeClr val="bg1"/>
                    </a:solidFill>
                    <a:latin typeface="微软雅黑" panose="020B0503020204020204" pitchFamily="34" charset="-122"/>
                    <a:ea typeface="微软雅黑" panose="020B0503020204020204" pitchFamily="34" charset="-122"/>
                  </a:rPr>
                  <a:t>5</a:t>
                </a:r>
                <a:endParaRPr lang="zh-CN" altLang="en-US" dirty="0">
                  <a:solidFill>
                    <a:schemeClr val="bg1"/>
                  </a:solidFill>
                  <a:latin typeface="微软雅黑" panose="020B0503020204020204" pitchFamily="34" charset="-122"/>
                  <a:ea typeface="微软雅黑" panose="020B0503020204020204" pitchFamily="34" charset="-122"/>
                </a:endParaRPr>
              </a:p>
            </p:txBody>
          </p:sp>
        </p:grpSp>
      </p:grpSp>
      <p:grpSp>
        <p:nvGrpSpPr>
          <p:cNvPr id="39" name="组合 48"/>
          <p:cNvGrpSpPr/>
          <p:nvPr/>
        </p:nvGrpSpPr>
        <p:grpSpPr>
          <a:xfrm>
            <a:off x="1537653" y="5709285"/>
            <a:ext cx="6332537" cy="501650"/>
            <a:chOff x="2929753" y="1756083"/>
            <a:chExt cx="6332495" cy="501023"/>
          </a:xfrm>
        </p:grpSpPr>
        <p:cxnSp>
          <p:nvCxnSpPr>
            <p:cNvPr id="40" name="直接连接符 39"/>
            <p:cNvCxnSpPr/>
            <p:nvPr/>
          </p:nvCxnSpPr>
          <p:spPr>
            <a:xfrm>
              <a:off x="3364725" y="2249179"/>
              <a:ext cx="5897523"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55328" name="组合 50"/>
            <p:cNvGrpSpPr/>
            <p:nvPr/>
          </p:nvGrpSpPr>
          <p:grpSpPr>
            <a:xfrm>
              <a:off x="2929753" y="1756083"/>
              <a:ext cx="590546" cy="501023"/>
              <a:chOff x="2929753" y="1794183"/>
              <a:chExt cx="590546" cy="501023"/>
            </a:xfrm>
          </p:grpSpPr>
          <p:sp>
            <p:nvSpPr>
              <p:cNvPr id="42" name="平行四边形 41"/>
              <p:cNvSpPr/>
              <p:nvPr/>
            </p:nvSpPr>
            <p:spPr>
              <a:xfrm>
                <a:off x="2929753" y="1816380"/>
                <a:ext cx="590546" cy="478826"/>
              </a:xfrm>
              <a:prstGeom prst="parallelogram">
                <a:avLst/>
              </a:prstGeom>
              <a:solidFill>
                <a:srgbClr val="34618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b="0" i="0" u="none" strike="noStrike" kern="1200" cap="none" spc="0" normalizeH="0" baseline="0" noProof="0">
                  <a:ln>
                    <a:noFill/>
                  </a:ln>
                  <a:solidFill>
                    <a:schemeClr val="lt1"/>
                  </a:solidFill>
                  <a:effectLst/>
                  <a:uLnTx/>
                  <a:uFillTx/>
                  <a:latin typeface="+mn-lt"/>
                  <a:ea typeface="+mn-ea"/>
                  <a:cs typeface="+mn-cs"/>
                </a:endParaRPr>
              </a:p>
            </p:txBody>
          </p:sp>
          <p:sp>
            <p:nvSpPr>
              <p:cNvPr id="55330" name="文本框 52"/>
              <p:cNvSpPr txBox="1"/>
              <p:nvPr/>
            </p:nvSpPr>
            <p:spPr>
              <a:xfrm>
                <a:off x="2934922" y="1794183"/>
                <a:ext cx="580212" cy="384329"/>
              </a:xfrm>
              <a:prstGeom prst="rect">
                <a:avLst/>
              </a:prstGeom>
              <a:noFill/>
              <a:ln w="9525">
                <a:noFill/>
              </a:ln>
            </p:spPr>
            <p:txBody>
              <a:bodyPr anchor="t">
                <a:spAutoFit/>
              </a:bodyPr>
              <a:lstStyle/>
              <a:p>
                <a:pPr lvl="0" indent="0" algn="ctr"/>
                <a:r>
                  <a:rPr lang="en-US" altLang="zh-CN" dirty="0">
                    <a:solidFill>
                      <a:schemeClr val="bg1"/>
                    </a:solidFill>
                    <a:latin typeface="微软雅黑" panose="020B0503020204020204" pitchFamily="34" charset="-122"/>
                    <a:ea typeface="微软雅黑" panose="020B0503020204020204" pitchFamily="34" charset="-122"/>
                  </a:rPr>
                  <a:t>6</a:t>
                </a:r>
              </a:p>
            </p:txBody>
          </p:sp>
        </p:grpSp>
      </p:grpSp>
      <p:sp>
        <p:nvSpPr>
          <p:cNvPr id="44" name="矩形 43"/>
          <p:cNvSpPr/>
          <p:nvPr/>
        </p:nvSpPr>
        <p:spPr>
          <a:xfrm>
            <a:off x="2524125" y="3579813"/>
            <a:ext cx="3401060" cy="365760"/>
          </a:xfrm>
          <a:prstGeom prst="rect">
            <a:avLst/>
          </a:prstGeom>
          <a:noFill/>
          <a:ln w="9525">
            <a:noFill/>
          </a:ln>
        </p:spPr>
        <p:txBody>
          <a:bodyPr wrap="none" anchor="t">
            <a:spAutoFit/>
          </a:bodyPr>
          <a:lstStyle/>
          <a:p>
            <a:pPr lvl="0" indent="0"/>
            <a:r>
              <a:rPr lang="zh-CN" altLang="en-US" b="1" dirty="0">
                <a:solidFill>
                  <a:srgbClr val="052E65"/>
                </a:solidFill>
                <a:latin typeface="Arial" panose="020B0604020202020204" pitchFamily="34" charset="0"/>
                <a:ea typeface="Arial" panose="020B0604020202020204" pitchFamily="34" charset="0"/>
              </a:rPr>
              <a:t>专家推荐意见表是否有专家签字</a:t>
            </a:r>
          </a:p>
        </p:txBody>
      </p:sp>
      <p:sp>
        <p:nvSpPr>
          <p:cNvPr id="45" name="矩形 44"/>
          <p:cNvSpPr/>
          <p:nvPr/>
        </p:nvSpPr>
        <p:spPr>
          <a:xfrm>
            <a:off x="2524125" y="4984750"/>
            <a:ext cx="4090670" cy="365760"/>
          </a:xfrm>
          <a:prstGeom prst="rect">
            <a:avLst/>
          </a:prstGeom>
          <a:noFill/>
          <a:ln w="9525">
            <a:noFill/>
          </a:ln>
        </p:spPr>
        <p:txBody>
          <a:bodyPr wrap="none" anchor="t">
            <a:spAutoFit/>
          </a:bodyPr>
          <a:lstStyle/>
          <a:p>
            <a:pPr lvl="0" indent="0"/>
            <a:r>
              <a:rPr lang="zh-CN" altLang="en-US" b="1" dirty="0">
                <a:solidFill>
                  <a:srgbClr val="052E65"/>
                </a:solidFill>
                <a:latin typeface="Arial" panose="020B0604020202020204" pitchFamily="34" charset="0"/>
                <a:ea typeface="Arial" panose="020B0604020202020204" pitchFamily="34" charset="0"/>
              </a:rPr>
              <a:t>提醒博士后检查是否故意泄露个人信息</a:t>
            </a:r>
            <a:endParaRPr lang="zh-CN" altLang="en-US" b="1" dirty="0">
              <a:solidFill>
                <a:srgbClr val="052E65"/>
              </a:solidFill>
              <a:latin typeface="微软雅黑" panose="020B0503020204020204" pitchFamily="34" charset="-122"/>
              <a:ea typeface="微软雅黑" panose="020B0503020204020204" pitchFamily="34" charset="-122"/>
            </a:endParaRPr>
          </a:p>
        </p:txBody>
      </p:sp>
      <p:sp>
        <p:nvSpPr>
          <p:cNvPr id="46" name="矩形 45"/>
          <p:cNvSpPr/>
          <p:nvPr/>
        </p:nvSpPr>
        <p:spPr>
          <a:xfrm>
            <a:off x="2524125" y="5591175"/>
            <a:ext cx="3860800" cy="502920"/>
          </a:xfrm>
          <a:prstGeom prst="rect">
            <a:avLst/>
          </a:prstGeom>
          <a:noFill/>
          <a:ln w="9525">
            <a:noFill/>
          </a:ln>
        </p:spPr>
        <p:txBody>
          <a:bodyPr wrap="none" anchor="t">
            <a:spAutoFit/>
          </a:bodyPr>
          <a:lstStyle/>
          <a:p>
            <a:pPr lvl="0" indent="0">
              <a:lnSpc>
                <a:spcPct val="150000"/>
              </a:lnSpc>
            </a:pPr>
            <a:r>
              <a:rPr lang="en-US" altLang="en-US" b="1" dirty="0">
                <a:solidFill>
                  <a:srgbClr val="052E65"/>
                </a:solidFill>
                <a:latin typeface="Arial" panose="020B0604020202020204" pitchFamily="34" charset="0"/>
                <a:ea typeface="Arial" panose="020B0604020202020204" pitchFamily="34" charset="0"/>
              </a:rPr>
              <a:t>提醒博士后检查</a:t>
            </a:r>
            <a:r>
              <a:rPr lang="zh-CN" altLang="en-US" b="1" dirty="0">
                <a:solidFill>
                  <a:srgbClr val="052E65"/>
                </a:solidFill>
                <a:latin typeface="Arial" panose="020B0604020202020204" pitchFamily="34" charset="0"/>
              </a:rPr>
              <a:t>申请书</a:t>
            </a:r>
            <a:r>
              <a:rPr lang="en-US" altLang="en-US" b="1" dirty="0">
                <a:solidFill>
                  <a:srgbClr val="052E65"/>
                </a:solidFill>
                <a:latin typeface="Arial" panose="020B0604020202020204" pitchFamily="34" charset="0"/>
                <a:ea typeface="Arial" panose="020B0604020202020204" pitchFamily="34" charset="0"/>
              </a:rPr>
              <a:t>是否上传成功</a:t>
            </a:r>
            <a:endParaRPr lang="zh-CN" altLang="zh-CN" b="1" dirty="0">
              <a:solidFill>
                <a:srgbClr val="052E65"/>
              </a:solidFill>
              <a:latin typeface="Arial" panose="020B0604020202020204" pitchFamily="34" charset="0"/>
              <a:ea typeface="Arial" panose="020B0604020202020204" pitchFamily="34" charset="0"/>
            </a:endParaRPr>
          </a:p>
        </p:txBody>
      </p:sp>
      <p:sp>
        <p:nvSpPr>
          <p:cNvPr id="41" name="Rectangle 3"/>
          <p:cNvSpPr>
            <a:spLocks noGrp="1" noChangeArrowheads="1"/>
          </p:cNvSpPr>
          <p:nvPr/>
        </p:nvSpPr>
        <p:spPr bwMode="auto">
          <a:xfrm>
            <a:off x="-476" y="1226305"/>
            <a:ext cx="7809276" cy="576263"/>
          </a:xfrm>
          <a:prstGeom prst="rect">
            <a:avLst/>
          </a:prstGeom>
          <a:noFill/>
          <a:ln>
            <a:noFill/>
          </a:ln>
        </p:spPr>
        <p:txBody>
          <a:bodyPr/>
          <a:lstStyle>
            <a:lvl1pPr marL="109855" indent="-109855">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l" fontAlgn="base">
              <a:spcBef>
                <a:spcPts val="400"/>
              </a:spcBef>
              <a:buClr>
                <a:schemeClr val="accent1"/>
              </a:buClr>
              <a:buSzPct val="68000"/>
              <a:defRPr/>
            </a:pPr>
            <a:r>
              <a:rPr lang="zh-CN" altLang="en-US" sz="2800" b="1" dirty="0" smtClean="0">
                <a:solidFill>
                  <a:srgbClr val="052E65"/>
                </a:solidFill>
                <a:latin typeface="+mj-ea"/>
                <a:ea typeface="+mj-ea"/>
                <a:sym typeface="华文中宋" panose="02010600040101010101" pitchFamily="2" charset="-122"/>
              </a:rPr>
              <a:t>（二）基金申报 </a:t>
            </a:r>
            <a:r>
              <a:rPr lang="en-US" altLang="zh-CN" sz="2800" b="1" dirty="0" smtClean="0">
                <a:solidFill>
                  <a:srgbClr val="052E65"/>
                </a:solidFill>
                <a:latin typeface="仿宋" panose="02010609060101010101" pitchFamily="49" charset="-122"/>
                <a:ea typeface="仿宋" panose="02010609060101010101" pitchFamily="49" charset="-122"/>
                <a:sym typeface="华文中宋" panose="02010600040101010101" pitchFamily="2" charset="-122"/>
              </a:rPr>
              <a:t>—</a:t>
            </a:r>
            <a:r>
              <a:rPr lang="en-US" altLang="zh-CN" sz="2400" b="1" dirty="0" smtClean="0">
                <a:solidFill>
                  <a:srgbClr val="052E65"/>
                </a:solidFill>
                <a:latin typeface="仿宋" panose="02010609060101010101" pitchFamily="49" charset="-122"/>
                <a:ea typeface="仿宋" panose="02010609060101010101" pitchFamily="49" charset="-122"/>
                <a:sym typeface="华文中宋" panose="02010600040101010101" pitchFamily="2" charset="-122"/>
              </a:rPr>
              <a:t> </a:t>
            </a:r>
            <a:r>
              <a:rPr lang="en-US" altLang="zh-CN" sz="2400" dirty="0" smtClean="0">
                <a:solidFill>
                  <a:srgbClr val="052E65"/>
                </a:solidFill>
                <a:latin typeface="+mj-ea"/>
                <a:ea typeface="+mj-ea"/>
                <a:cs typeface="+mn-ea"/>
                <a:sym typeface="华文中宋" panose="02010600040101010101" pitchFamily="2" charset="-122"/>
              </a:rPr>
              <a:t>4.审核</a:t>
            </a:r>
            <a:r>
              <a:rPr lang="zh-CN" altLang="en-US" sz="2400" dirty="0" smtClean="0">
                <a:solidFill>
                  <a:srgbClr val="052E65"/>
                </a:solidFill>
                <a:latin typeface="+mj-ea"/>
                <a:ea typeface="+mj-ea"/>
                <a:cs typeface="+mn-ea"/>
                <a:sym typeface="华文中宋" panose="02010600040101010101" pitchFamily="2" charset="-122"/>
              </a:rPr>
              <a:t>申报</a:t>
            </a:r>
            <a:r>
              <a:rPr lang="en-US" altLang="zh-CN" sz="2400" dirty="0" smtClean="0">
                <a:solidFill>
                  <a:srgbClr val="052E65"/>
                </a:solidFill>
                <a:latin typeface="+mj-ea"/>
                <a:ea typeface="+mj-ea"/>
                <a:cs typeface="+mn-ea"/>
                <a:sym typeface="华文中宋" panose="02010600040101010101" pitchFamily="2" charset="-122"/>
              </a:rPr>
              <a:t>材料</a:t>
            </a:r>
            <a:endParaRPr lang="en-US" altLang="zh-CN" sz="2400" dirty="0" smtClean="0">
              <a:solidFill>
                <a:srgbClr val="052E65"/>
              </a:solidFill>
              <a:latin typeface="+mj-ea"/>
              <a:ea typeface="+mj-ea"/>
              <a:cs typeface="+mn-ea"/>
              <a:sym typeface="Lucida Sans Unicode" panose="020B0602030504020204" pitchFamily="34" charset="0"/>
            </a:endParaRPr>
          </a:p>
        </p:txBody>
      </p:sp>
    </p:spTree>
  </p:cSld>
  <p:clrMapOvr>
    <a:masterClrMapping/>
  </p:clrMapOvr>
  <p:transition>
    <p:pull/>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灯片编号占位符 5"/>
          <p:cNvSpPr txBox="1">
            <a:spLocks noGrp="1"/>
          </p:cNvSpPr>
          <p:nvPr/>
        </p:nvSpPr>
        <p:spPr>
          <a:xfrm>
            <a:off x="8647113" y="6408738"/>
            <a:ext cx="366712" cy="365125"/>
          </a:xfrm>
          <a:prstGeom prst="rect">
            <a:avLst/>
          </a:prstGeom>
          <a:noFill/>
          <a:ln w="9525">
            <a:noFill/>
          </a:ln>
        </p:spPr>
        <p:txBody>
          <a:bodyPr anchor="b"/>
          <a:lstStyle/>
          <a:p>
            <a:pPr lvl="0" indent="0" algn="r"/>
            <a:fld id="{9A0DB2DC-4C9A-4742-B13C-FB6460FD3503}" type="slidenum">
              <a:rPr lang="zh-CN" altLang="en-US" sz="1000" b="1" dirty="0">
                <a:latin typeface="Arial" panose="020B0604020202020204" pitchFamily="34" charset="0"/>
                <a:ea typeface="宋体" panose="02010600030101010101" pitchFamily="2" charset="-122"/>
              </a:rPr>
              <a:t>32</a:t>
            </a:fld>
            <a:endParaRPr lang="zh-CN" altLang="en-US" sz="1000" b="1" dirty="0">
              <a:latin typeface="Arial" panose="020B0604020202020204" pitchFamily="34" charset="0"/>
              <a:ea typeface="宋体" panose="02010600030101010101" pitchFamily="2" charset="-122"/>
            </a:endParaRPr>
          </a:p>
        </p:txBody>
      </p:sp>
      <p:sp>
        <p:nvSpPr>
          <p:cNvPr id="60418" name="Text Box 21"/>
          <p:cNvSpPr txBox="1"/>
          <p:nvPr/>
        </p:nvSpPr>
        <p:spPr>
          <a:xfrm>
            <a:off x="1155028" y="2060905"/>
            <a:ext cx="2201863" cy="453390"/>
          </a:xfrm>
          <a:prstGeom prst="rect">
            <a:avLst/>
          </a:prstGeom>
          <a:noFill/>
          <a:ln w="9525">
            <a:noFill/>
          </a:ln>
        </p:spPr>
        <p:txBody>
          <a:bodyPr lIns="90000" tIns="90000" rIns="72000" bIns="90000" anchor="t">
            <a:spAutoFit/>
          </a:bodyPr>
          <a:lstStyle/>
          <a:p>
            <a:pPr lvl="0" indent="0">
              <a:spcBef>
                <a:spcPct val="20000"/>
              </a:spcBef>
            </a:pPr>
            <a:r>
              <a:rPr lang="zh-CN" altLang="en-US" dirty="0">
                <a:solidFill>
                  <a:srgbClr val="052E65"/>
                </a:solidFill>
                <a:latin typeface="华文中宋" panose="02010600040101010101" pitchFamily="2" charset="-122"/>
                <a:ea typeface="华文中宋" panose="02010600040101010101" pitchFamily="2" charset="-122"/>
              </a:rPr>
              <a:t>特别说明</a:t>
            </a:r>
          </a:p>
        </p:txBody>
      </p:sp>
      <p:sp>
        <p:nvSpPr>
          <p:cNvPr id="60420" name="文本框 3"/>
          <p:cNvSpPr txBox="1"/>
          <p:nvPr/>
        </p:nvSpPr>
        <p:spPr>
          <a:xfrm>
            <a:off x="972115" y="2514821"/>
            <a:ext cx="7200500" cy="3810000"/>
          </a:xfrm>
          <a:prstGeom prst="rect">
            <a:avLst/>
          </a:prstGeom>
          <a:noFill/>
          <a:ln w="9525">
            <a:noFill/>
          </a:ln>
        </p:spPr>
        <p:txBody>
          <a:bodyPr wrap="square" anchor="t">
            <a:spAutoFit/>
          </a:bodyPr>
          <a:lstStyle/>
          <a:p>
            <a:pPr marL="548640" lvl="0" indent="-285750" algn="just">
              <a:lnSpc>
                <a:spcPct val="200000"/>
              </a:lnSpc>
              <a:buFont typeface="Wingdings" panose="05000000000000000000" pitchFamily="2" charset="2"/>
              <a:buChar char="Ø"/>
            </a:pPr>
            <a:r>
              <a:rPr lang="zh-CN" altLang="zh-CN" b="1" dirty="0">
                <a:solidFill>
                  <a:srgbClr val="052E65"/>
                </a:solidFill>
                <a:latin typeface="仿宋" panose="02010609060101010101" pitchFamily="49" charset="-122"/>
                <a:ea typeface="仿宋" panose="02010609060101010101" pitchFamily="49" charset="-122"/>
              </a:rPr>
              <a:t>军队设站单位与地方设站单位联合培养的博士后研究人员申请面上资助和特别资助时，申请材料不得在网上</a:t>
            </a:r>
            <a:r>
              <a:rPr lang="zh-CN" altLang="zh-CN" b="1" dirty="0" smtClean="0">
                <a:solidFill>
                  <a:srgbClr val="052E65"/>
                </a:solidFill>
                <a:latin typeface="仿宋" panose="02010609060101010101" pitchFamily="49" charset="-122"/>
                <a:ea typeface="仿宋" panose="02010609060101010101" pitchFamily="49" charset="-122"/>
              </a:rPr>
              <a:t>提交</a:t>
            </a:r>
            <a:endParaRPr lang="en-US" altLang="zh-CN" b="1" dirty="0" smtClean="0">
              <a:solidFill>
                <a:srgbClr val="052E65"/>
              </a:solidFill>
              <a:latin typeface="仿宋" panose="02010609060101010101" pitchFamily="49" charset="-122"/>
              <a:ea typeface="仿宋" panose="02010609060101010101" pitchFamily="49" charset="-122"/>
            </a:endParaRPr>
          </a:p>
          <a:p>
            <a:pPr marL="548640" lvl="0" indent="-285750">
              <a:lnSpc>
                <a:spcPct val="200000"/>
              </a:lnSpc>
              <a:buFont typeface="Wingdings" panose="05000000000000000000" pitchFamily="2" charset="2"/>
              <a:buChar char="Ø"/>
            </a:pPr>
            <a:r>
              <a:rPr lang="zh-CN" altLang="zh-CN" b="1" dirty="0">
                <a:solidFill>
                  <a:srgbClr val="052E65"/>
                </a:solidFill>
                <a:latin typeface="仿宋" panose="02010609060101010101" pitchFamily="49" charset="-122"/>
                <a:ea typeface="仿宋" panose="02010609060101010101" pitchFamily="49" charset="-122"/>
                <a:sym typeface="仿宋" panose="02010609060101010101" pitchFamily="49" charset="-122"/>
              </a:rPr>
              <a:t>申报项目：可以不是进站研究计划项目</a:t>
            </a:r>
          </a:p>
          <a:p>
            <a:pPr marL="548640" lvl="0" indent="-285750">
              <a:lnSpc>
                <a:spcPct val="200000"/>
              </a:lnSpc>
              <a:buFont typeface="Wingdings" panose="05000000000000000000" pitchFamily="2" charset="2"/>
              <a:buChar char="Ø"/>
            </a:pPr>
            <a:r>
              <a:rPr lang="zh-CN" altLang="zh-CN" b="1" dirty="0">
                <a:solidFill>
                  <a:srgbClr val="052E65"/>
                </a:solidFill>
                <a:latin typeface="仿宋" panose="02010609060101010101" pitchFamily="49" charset="-122"/>
                <a:ea typeface="仿宋" panose="02010609060101010101" pitchFamily="49" charset="-122"/>
                <a:sym typeface="仿宋" panose="02010609060101010101" pitchFamily="49" charset="-122"/>
              </a:rPr>
              <a:t>申报学科：申报项目所属学科，非进站一级学科</a:t>
            </a:r>
          </a:p>
          <a:p>
            <a:pPr marL="548640" lvl="0" indent="-285750">
              <a:lnSpc>
                <a:spcPct val="200000"/>
              </a:lnSpc>
              <a:buFont typeface="Wingdings" panose="05000000000000000000" pitchFamily="2" charset="2"/>
              <a:buChar char="Ø"/>
            </a:pPr>
            <a:r>
              <a:rPr lang="zh-CN" altLang="zh-CN" b="1" dirty="0">
                <a:solidFill>
                  <a:srgbClr val="052E65"/>
                </a:solidFill>
                <a:latin typeface="仿宋" panose="02010609060101010101" pitchFamily="49" charset="-122"/>
                <a:ea typeface="仿宋" panose="02010609060101010101" pitchFamily="49" charset="-122"/>
                <a:sym typeface="仿宋" panose="02010609060101010101" pitchFamily="49" charset="-122"/>
              </a:rPr>
              <a:t>交叉学科：慎重选择其中之一为申报学科</a:t>
            </a:r>
          </a:p>
          <a:p>
            <a:pPr marL="548640" lvl="0" indent="-285750">
              <a:lnSpc>
                <a:spcPct val="200000"/>
              </a:lnSpc>
              <a:buFont typeface="Wingdings" panose="05000000000000000000" pitchFamily="2" charset="2"/>
              <a:buChar char="Ø"/>
            </a:pPr>
            <a:r>
              <a:rPr lang="zh-CN" altLang="zh-CN" b="1" dirty="0">
                <a:solidFill>
                  <a:srgbClr val="052E65"/>
                </a:solidFill>
                <a:latin typeface="仿宋" panose="02010609060101010101" pitchFamily="49" charset="-122"/>
                <a:ea typeface="仿宋" panose="02010609060101010101" pitchFamily="49" charset="-122"/>
                <a:sym typeface="仿宋" panose="02010609060101010101" pitchFamily="49" charset="-122"/>
              </a:rPr>
              <a:t>网上申报数据的修改与驳回</a:t>
            </a:r>
          </a:p>
          <a:p>
            <a:pPr marL="514350" lvl="0" indent="-514350" algn="just">
              <a:buChar char="•"/>
            </a:pPr>
            <a:endParaRPr lang="zh-CN" altLang="zh-CN" sz="2800" b="1" dirty="0">
              <a:solidFill>
                <a:srgbClr val="052E65"/>
              </a:solidFill>
              <a:latin typeface="仿宋" panose="02010609060101010101" pitchFamily="49" charset="-122"/>
              <a:ea typeface="仿宋" panose="02010609060101010101" pitchFamily="49" charset="-122"/>
            </a:endParaRPr>
          </a:p>
        </p:txBody>
      </p:sp>
      <p:sp>
        <p:nvSpPr>
          <p:cNvPr id="9" name="Rectangle 3"/>
          <p:cNvSpPr>
            <a:spLocks noGrp="1" noChangeArrowheads="1"/>
          </p:cNvSpPr>
          <p:nvPr/>
        </p:nvSpPr>
        <p:spPr bwMode="auto">
          <a:xfrm>
            <a:off x="16034" y="1225670"/>
            <a:ext cx="7809276" cy="576263"/>
          </a:xfrm>
          <a:prstGeom prst="rect">
            <a:avLst/>
          </a:prstGeom>
          <a:noFill/>
          <a:ln>
            <a:noFill/>
          </a:ln>
        </p:spPr>
        <p:txBody>
          <a:bodyPr/>
          <a:lstStyle>
            <a:lvl1pPr marL="109855" indent="-109855">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l" fontAlgn="base">
              <a:spcBef>
                <a:spcPts val="400"/>
              </a:spcBef>
              <a:buClr>
                <a:schemeClr val="accent1"/>
              </a:buClr>
              <a:buSzPct val="68000"/>
              <a:defRPr/>
            </a:pPr>
            <a:r>
              <a:rPr lang="zh-CN" altLang="en-US" sz="2800" b="1" dirty="0" smtClean="0">
                <a:solidFill>
                  <a:srgbClr val="052E65"/>
                </a:solidFill>
                <a:latin typeface="+mj-ea"/>
                <a:ea typeface="+mj-ea"/>
                <a:sym typeface="华文中宋" panose="02010600040101010101" pitchFamily="2" charset="-122"/>
              </a:rPr>
              <a:t>（二）基金申报 </a:t>
            </a:r>
            <a:r>
              <a:rPr lang="en-US" altLang="zh-CN" sz="2800" b="1" dirty="0" smtClean="0">
                <a:solidFill>
                  <a:srgbClr val="052E65"/>
                </a:solidFill>
                <a:latin typeface="仿宋" panose="02010609060101010101" pitchFamily="49" charset="-122"/>
                <a:ea typeface="仿宋" panose="02010609060101010101" pitchFamily="49" charset="-122"/>
                <a:sym typeface="华文中宋" panose="02010600040101010101" pitchFamily="2" charset="-122"/>
              </a:rPr>
              <a:t>—</a:t>
            </a:r>
            <a:r>
              <a:rPr lang="en-US" altLang="zh-CN" sz="2400" b="1" dirty="0" smtClean="0">
                <a:solidFill>
                  <a:srgbClr val="052E65"/>
                </a:solidFill>
                <a:latin typeface="仿宋" panose="02010609060101010101" pitchFamily="49" charset="-122"/>
                <a:ea typeface="仿宋" panose="02010609060101010101" pitchFamily="49" charset="-122"/>
                <a:sym typeface="华文中宋" panose="02010600040101010101" pitchFamily="2" charset="-122"/>
              </a:rPr>
              <a:t> </a:t>
            </a:r>
            <a:r>
              <a:rPr lang="en-US" altLang="zh-CN" sz="2400" dirty="0" smtClean="0">
                <a:solidFill>
                  <a:srgbClr val="052E65"/>
                </a:solidFill>
                <a:latin typeface="+mj-ea"/>
                <a:ea typeface="+mj-ea"/>
                <a:cs typeface="+mn-ea"/>
                <a:sym typeface="华文中宋" panose="02010600040101010101" pitchFamily="2" charset="-122"/>
              </a:rPr>
              <a:t>4.审核</a:t>
            </a:r>
            <a:r>
              <a:rPr lang="zh-CN" altLang="en-US" sz="2400" dirty="0" smtClean="0">
                <a:solidFill>
                  <a:srgbClr val="052E65"/>
                </a:solidFill>
                <a:latin typeface="+mj-ea"/>
                <a:ea typeface="+mj-ea"/>
                <a:cs typeface="+mn-ea"/>
                <a:sym typeface="华文中宋" panose="02010600040101010101" pitchFamily="2" charset="-122"/>
              </a:rPr>
              <a:t>申报</a:t>
            </a:r>
            <a:r>
              <a:rPr lang="en-US" altLang="zh-CN" sz="2400" dirty="0" smtClean="0">
                <a:solidFill>
                  <a:srgbClr val="052E65"/>
                </a:solidFill>
                <a:latin typeface="+mj-ea"/>
                <a:ea typeface="+mj-ea"/>
                <a:cs typeface="+mn-ea"/>
                <a:sym typeface="华文中宋" panose="02010600040101010101" pitchFamily="2" charset="-122"/>
              </a:rPr>
              <a:t>材料</a:t>
            </a:r>
            <a:endParaRPr lang="en-US" altLang="zh-CN" sz="2400" dirty="0" smtClean="0">
              <a:solidFill>
                <a:srgbClr val="052E65"/>
              </a:solidFill>
              <a:latin typeface="+mj-ea"/>
              <a:ea typeface="+mj-ea"/>
              <a:cs typeface="+mn-ea"/>
              <a:sym typeface="Lucida Sans Unicode" panose="020B0602030504020204" pitchFamily="34" charset="0"/>
            </a:endParaRPr>
          </a:p>
        </p:txBody>
      </p:sp>
    </p:spTree>
  </p:cSld>
  <p:clrMapOvr>
    <a:masterClrMapping/>
  </p:clrMapOvr>
  <p:transition>
    <p:pull/>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2465" name="肘形连接符 6"/>
          <p:cNvCxnSpPr/>
          <p:nvPr/>
        </p:nvCxnSpPr>
        <p:spPr>
          <a:xfrm>
            <a:off x="683895" y="2349500"/>
            <a:ext cx="7272655" cy="3526790"/>
          </a:xfrm>
          <a:prstGeom prst="bentConnector3">
            <a:avLst>
              <a:gd name="adj1" fmla="val 50004"/>
            </a:avLst>
          </a:prstGeom>
          <a:ln w="19050" cap="flat" cmpd="sng">
            <a:solidFill>
              <a:srgbClr val="404040"/>
            </a:solidFill>
            <a:prstDash val="solid"/>
            <a:miter/>
            <a:headEnd type="oval" w="med" len="med"/>
            <a:tailEnd type="oval" w="med" len="med"/>
          </a:ln>
        </p:spPr>
      </p:cxnSp>
      <p:sp>
        <p:nvSpPr>
          <p:cNvPr id="8" name="五边形 7"/>
          <p:cNvSpPr/>
          <p:nvPr/>
        </p:nvSpPr>
        <p:spPr>
          <a:xfrm>
            <a:off x="4151313" y="2746005"/>
            <a:ext cx="2001838" cy="604838"/>
          </a:xfrm>
          <a:prstGeom prst="homePlate">
            <a:avLst/>
          </a:prstGeom>
          <a:solidFill>
            <a:srgbClr val="56C1DA"/>
          </a:solidFill>
          <a:ln w="12700" cap="flat" cmpd="sng" algn="ctr">
            <a:noFill/>
            <a:prstDash val="solid"/>
            <a:miter lim="800000"/>
          </a:ln>
          <a:effectLst>
            <a:outerShdw blurRad="50800" dist="38100" dir="5400000" algn="t" rotWithShape="0">
              <a:prstClr val="black">
                <a:alpha val="40000"/>
              </a:prst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Arial" panose="020B0604020202020204"/>
              <a:ea typeface="微软雅黑" panose="020B0503020204020204" pitchFamily="34" charset="-122"/>
              <a:cs typeface="+mn-cs"/>
            </a:endParaRPr>
          </a:p>
        </p:txBody>
      </p:sp>
      <p:sp>
        <p:nvSpPr>
          <p:cNvPr id="9" name="五边形 8"/>
          <p:cNvSpPr/>
          <p:nvPr/>
        </p:nvSpPr>
        <p:spPr>
          <a:xfrm>
            <a:off x="4151313" y="4683072"/>
            <a:ext cx="2001838" cy="603250"/>
          </a:xfrm>
          <a:prstGeom prst="homePlate">
            <a:avLst/>
          </a:prstGeom>
          <a:solidFill>
            <a:srgbClr val="175562"/>
          </a:solidFill>
          <a:ln w="12700" cap="flat" cmpd="sng" algn="ctr">
            <a:noFill/>
            <a:prstDash val="solid"/>
            <a:miter lim="800000"/>
          </a:ln>
          <a:effectLst>
            <a:outerShdw blurRad="50800" dist="38100" dir="5400000" algn="t" rotWithShape="0">
              <a:prstClr val="black">
                <a:alpha val="40000"/>
              </a:prst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Arial" panose="020B0604020202020204"/>
              <a:ea typeface="微软雅黑" panose="020B0503020204020204" pitchFamily="34" charset="-122"/>
              <a:cs typeface="+mn-cs"/>
            </a:endParaRPr>
          </a:p>
        </p:txBody>
      </p:sp>
      <p:sp>
        <p:nvSpPr>
          <p:cNvPr id="10" name="五边形 9"/>
          <p:cNvSpPr/>
          <p:nvPr/>
        </p:nvSpPr>
        <p:spPr>
          <a:xfrm flipH="1">
            <a:off x="2495550" y="3715332"/>
            <a:ext cx="2000250" cy="603250"/>
          </a:xfrm>
          <a:prstGeom prst="homePlate">
            <a:avLst/>
          </a:prstGeom>
          <a:solidFill>
            <a:srgbClr val="5898DE"/>
          </a:solidFill>
          <a:ln w="12700" cap="flat" cmpd="sng" algn="ctr">
            <a:noFill/>
            <a:prstDash val="solid"/>
            <a:miter lim="800000"/>
          </a:ln>
          <a:effectLst>
            <a:outerShdw blurRad="50800" dist="38100" dir="5400000" algn="t" rotWithShape="0">
              <a:prstClr val="black">
                <a:alpha val="40000"/>
              </a:prst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52E65"/>
              </a:solidFill>
              <a:effectLst/>
              <a:uLnTx/>
              <a:uFillTx/>
              <a:latin typeface="Arial" panose="020B0604020202020204"/>
              <a:ea typeface="微软雅黑" panose="020B0503020204020204" pitchFamily="34" charset="-122"/>
              <a:cs typeface="+mn-cs"/>
            </a:endParaRPr>
          </a:p>
        </p:txBody>
      </p:sp>
      <p:sp>
        <p:nvSpPr>
          <p:cNvPr id="62469" name="文本框 8"/>
          <p:cNvSpPr txBox="1"/>
          <p:nvPr/>
        </p:nvSpPr>
        <p:spPr>
          <a:xfrm>
            <a:off x="6440488" y="4558983"/>
            <a:ext cx="2943225" cy="708025"/>
          </a:xfrm>
          <a:prstGeom prst="rect">
            <a:avLst/>
          </a:prstGeom>
          <a:noFill/>
          <a:ln w="9525">
            <a:noFill/>
          </a:ln>
        </p:spPr>
        <p:txBody>
          <a:bodyPr anchor="t">
            <a:spAutoFit/>
          </a:bodyPr>
          <a:lstStyle/>
          <a:p>
            <a:pPr lvl="0" indent="0"/>
            <a:r>
              <a:rPr lang="zh-CN" altLang="en-US" sz="2000" b="1" dirty="0">
                <a:solidFill>
                  <a:srgbClr val="175562"/>
                </a:solidFill>
                <a:latin typeface="Arial" panose="020B0604020202020204" pitchFamily="34" charset="0"/>
                <a:ea typeface="微软雅黑" panose="020B0503020204020204" pitchFamily="34" charset="-122"/>
              </a:rPr>
              <a:t>科学、公正</a:t>
            </a:r>
            <a:endParaRPr lang="en-US" altLang="zh-CN" sz="2000" b="1" dirty="0">
              <a:solidFill>
                <a:srgbClr val="175562"/>
              </a:solidFill>
              <a:latin typeface="Arial" panose="020B0604020202020204" pitchFamily="34" charset="0"/>
              <a:ea typeface="微软雅黑" panose="020B0503020204020204" pitchFamily="34" charset="-122"/>
            </a:endParaRPr>
          </a:p>
          <a:p>
            <a:pPr lvl="0" indent="0"/>
            <a:r>
              <a:rPr lang="zh-CN" altLang="en-US" sz="2000" b="1" dirty="0">
                <a:solidFill>
                  <a:srgbClr val="175562"/>
                </a:solidFill>
                <a:latin typeface="Arial" panose="020B0604020202020204" pitchFamily="34" charset="0"/>
                <a:ea typeface="微软雅黑" panose="020B0503020204020204" pitchFamily="34" charset="-122"/>
              </a:rPr>
              <a:t>竞争、择优</a:t>
            </a:r>
            <a:endParaRPr lang="en-US" altLang="zh-CN" sz="2000" b="1" dirty="0">
              <a:solidFill>
                <a:srgbClr val="175562"/>
              </a:solidFill>
              <a:latin typeface="Arial" panose="020B0604020202020204" pitchFamily="34" charset="0"/>
              <a:ea typeface="微软雅黑" panose="020B0503020204020204" pitchFamily="34" charset="-122"/>
            </a:endParaRPr>
          </a:p>
        </p:txBody>
      </p:sp>
      <p:sp>
        <p:nvSpPr>
          <p:cNvPr id="62470" name="文本框 8"/>
          <p:cNvSpPr txBox="1"/>
          <p:nvPr/>
        </p:nvSpPr>
        <p:spPr>
          <a:xfrm>
            <a:off x="5815013" y="2822528"/>
            <a:ext cx="3367087" cy="461962"/>
          </a:xfrm>
          <a:prstGeom prst="rect">
            <a:avLst/>
          </a:prstGeom>
          <a:noFill/>
          <a:ln w="9525">
            <a:noFill/>
          </a:ln>
        </p:spPr>
        <p:txBody>
          <a:bodyPr anchor="t">
            <a:spAutoFit/>
          </a:bodyPr>
          <a:lstStyle/>
          <a:p>
            <a:pPr marL="392430" lvl="1" indent="0">
              <a:lnSpc>
                <a:spcPts val="3200"/>
              </a:lnSpc>
              <a:buClr>
                <a:srgbClr val="002060"/>
              </a:buClr>
              <a:buFont typeface="Wingdings 3" panose="05040102010807070707" pitchFamily="18" charset="2"/>
              <a:buNone/>
            </a:pPr>
            <a:r>
              <a:rPr lang="zh-CN" altLang="en-US" sz="2000" b="1" dirty="0">
                <a:solidFill>
                  <a:srgbClr val="56C1DA"/>
                </a:solidFill>
                <a:latin typeface="微软雅黑" panose="020B0503020204020204" pitchFamily="34" charset="-122"/>
                <a:ea typeface="微软雅黑" panose="020B0503020204020204" pitchFamily="34" charset="-122"/>
                <a:sym typeface="仿宋" panose="02010609060101010101" pitchFamily="49" charset="-122"/>
              </a:rPr>
              <a:t>实行同行专家评审</a:t>
            </a:r>
            <a:endParaRPr lang="en-US" altLang="zh-CN" sz="2000" b="1" dirty="0">
              <a:solidFill>
                <a:srgbClr val="56C1DA"/>
              </a:solidFill>
              <a:latin typeface="微软雅黑" panose="020B0503020204020204" pitchFamily="34" charset="-122"/>
              <a:ea typeface="微软雅黑" panose="020B0503020204020204" pitchFamily="34" charset="-122"/>
              <a:sym typeface="仿宋" panose="02010609060101010101" pitchFamily="49" charset="-122"/>
            </a:endParaRPr>
          </a:p>
        </p:txBody>
      </p:sp>
      <p:sp>
        <p:nvSpPr>
          <p:cNvPr id="14" name="Freeform 35"/>
          <p:cNvSpPr>
            <a:spLocks noChangeAspect="1" noEditPoints="1"/>
          </p:cNvSpPr>
          <p:nvPr/>
        </p:nvSpPr>
        <p:spPr bwMode="auto">
          <a:xfrm>
            <a:off x="3615055" y="2898087"/>
            <a:ext cx="330200" cy="403225"/>
          </a:xfrm>
          <a:custGeom>
            <a:avLst/>
            <a:gdLst>
              <a:gd name="T0" fmla="*/ 107 w 118"/>
              <a:gd name="T1" fmla="*/ 34 h 162"/>
              <a:gd name="T2" fmla="*/ 72 w 118"/>
              <a:gd name="T3" fmla="*/ 0 h 162"/>
              <a:gd name="T4" fmla="*/ 63 w 118"/>
              <a:gd name="T5" fmla="*/ 3 h 162"/>
              <a:gd name="T6" fmla="*/ 59 w 118"/>
              <a:gd name="T7" fmla="*/ 131 h 162"/>
              <a:gd name="T8" fmla="*/ 42 w 118"/>
              <a:gd name="T9" fmla="*/ 147 h 162"/>
              <a:gd name="T10" fmla="*/ 30 w 118"/>
              <a:gd name="T11" fmla="*/ 153 h 162"/>
              <a:gd name="T12" fmla="*/ 98 w 118"/>
              <a:gd name="T13" fmla="*/ 162 h 162"/>
              <a:gd name="T14" fmla="*/ 87 w 118"/>
              <a:gd name="T15" fmla="*/ 153 h 162"/>
              <a:gd name="T16" fmla="*/ 72 w 118"/>
              <a:gd name="T17" fmla="*/ 147 h 162"/>
              <a:gd name="T18" fmla="*/ 107 w 118"/>
              <a:gd name="T19" fmla="*/ 99 h 162"/>
              <a:gd name="T20" fmla="*/ 118 w 118"/>
              <a:gd name="T21" fmla="*/ 67 h 162"/>
              <a:gd name="T22" fmla="*/ 114 w 118"/>
              <a:gd name="T23" fmla="*/ 66 h 162"/>
              <a:gd name="T24" fmla="*/ 95 w 118"/>
              <a:gd name="T25" fmla="*/ 46 h 162"/>
              <a:gd name="T26" fmla="*/ 114 w 118"/>
              <a:gd name="T27" fmla="*/ 66 h 162"/>
              <a:gd name="T28" fmla="*/ 94 w 118"/>
              <a:gd name="T29" fmla="*/ 42 h 162"/>
              <a:gd name="T30" fmla="*/ 103 w 118"/>
              <a:gd name="T31" fmla="*/ 37 h 162"/>
              <a:gd name="T32" fmla="*/ 45 w 118"/>
              <a:gd name="T33" fmla="*/ 47 h 162"/>
              <a:gd name="T34" fmla="*/ 66 w 118"/>
              <a:gd name="T35" fmla="*/ 66 h 162"/>
              <a:gd name="T36" fmla="*/ 66 w 118"/>
              <a:gd name="T37" fmla="*/ 70 h 162"/>
              <a:gd name="T38" fmla="*/ 45 w 118"/>
              <a:gd name="T39" fmla="*/ 86 h 162"/>
              <a:gd name="T40" fmla="*/ 66 w 118"/>
              <a:gd name="T41" fmla="*/ 70 h 162"/>
              <a:gd name="T42" fmla="*/ 33 w 118"/>
              <a:gd name="T43" fmla="*/ 37 h 162"/>
              <a:gd name="T44" fmla="*/ 42 w 118"/>
              <a:gd name="T45" fmla="*/ 42 h 162"/>
              <a:gd name="T46" fmla="*/ 39 w 118"/>
              <a:gd name="T47" fmla="*/ 66 h 162"/>
              <a:gd name="T48" fmla="*/ 30 w 118"/>
              <a:gd name="T49" fmla="*/ 40 h 162"/>
              <a:gd name="T50" fmla="*/ 39 w 118"/>
              <a:gd name="T51" fmla="*/ 70 h 162"/>
              <a:gd name="T52" fmla="*/ 30 w 118"/>
              <a:gd name="T53" fmla="*/ 93 h 162"/>
              <a:gd name="T54" fmla="*/ 39 w 118"/>
              <a:gd name="T55" fmla="*/ 70 h 162"/>
              <a:gd name="T56" fmla="*/ 54 w 118"/>
              <a:gd name="T57" fmla="*/ 110 h 162"/>
              <a:gd name="T58" fmla="*/ 42 w 118"/>
              <a:gd name="T59" fmla="*/ 91 h 162"/>
              <a:gd name="T60" fmla="*/ 66 w 118"/>
              <a:gd name="T61" fmla="*/ 87 h 162"/>
              <a:gd name="T62" fmla="*/ 46 w 118"/>
              <a:gd name="T63" fmla="*/ 90 h 162"/>
              <a:gd name="T64" fmla="*/ 46 w 118"/>
              <a:gd name="T65" fmla="*/ 43 h 162"/>
              <a:gd name="T66" fmla="*/ 66 w 118"/>
              <a:gd name="T67" fmla="*/ 46 h 162"/>
              <a:gd name="T68" fmla="*/ 94 w 118"/>
              <a:gd name="T69" fmla="*/ 70 h 162"/>
              <a:gd name="T70" fmla="*/ 70 w 118"/>
              <a:gd name="T71" fmla="*/ 83 h 162"/>
              <a:gd name="T72" fmla="*/ 70 w 118"/>
              <a:gd name="T73" fmla="*/ 66 h 162"/>
              <a:gd name="T74" fmla="*/ 91 w 118"/>
              <a:gd name="T75" fmla="*/ 47 h 162"/>
              <a:gd name="T76" fmla="*/ 70 w 118"/>
              <a:gd name="T77" fmla="*/ 66 h 162"/>
              <a:gd name="T78" fmla="*/ 70 w 118"/>
              <a:gd name="T79" fmla="*/ 46 h 162"/>
              <a:gd name="T80" fmla="*/ 90 w 118"/>
              <a:gd name="T81" fmla="*/ 43 h 162"/>
              <a:gd name="T82" fmla="*/ 63 w 118"/>
              <a:gd name="T83" fmla="*/ 11 h 162"/>
              <a:gd name="T84" fmla="*/ 29 w 118"/>
              <a:gd name="T85" fmla="*/ 34 h 162"/>
              <a:gd name="T86" fmla="*/ 18 w 118"/>
              <a:gd name="T87" fmla="*/ 67 h 162"/>
              <a:gd name="T88" fmla="*/ 29 w 118"/>
              <a:gd name="T89" fmla="*/ 99 h 162"/>
              <a:gd name="T90" fmla="*/ 65 w 118"/>
              <a:gd name="T91" fmla="*/ 123 h 162"/>
              <a:gd name="T92" fmla="*/ 8 w 118"/>
              <a:gd name="T93" fmla="*/ 67 h 162"/>
              <a:gd name="T94" fmla="*/ 70 w 118"/>
              <a:gd name="T95" fmla="*/ 87 h 162"/>
              <a:gd name="T96" fmla="*/ 70 w 118"/>
              <a:gd name="T97" fmla="*/ 113 h 162"/>
              <a:gd name="T98" fmla="*/ 94 w 118"/>
              <a:gd name="T99" fmla="*/ 92 h 162"/>
              <a:gd name="T100" fmla="*/ 83 w 118"/>
              <a:gd name="T101" fmla="*/ 110 h 162"/>
              <a:gd name="T102" fmla="*/ 95 w 118"/>
              <a:gd name="T103" fmla="*/ 88 h 162"/>
              <a:gd name="T104" fmla="*/ 114 w 118"/>
              <a:gd name="T105" fmla="*/ 7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18" h="162">
                <a:moveTo>
                  <a:pt x="109" y="38"/>
                </a:moveTo>
                <a:cubicBezTo>
                  <a:pt x="108" y="37"/>
                  <a:pt x="108" y="35"/>
                  <a:pt x="107" y="34"/>
                </a:cubicBezTo>
                <a:cubicBezTo>
                  <a:pt x="98" y="24"/>
                  <a:pt x="86" y="17"/>
                  <a:pt x="72" y="17"/>
                </a:cubicBezTo>
                <a:cubicBezTo>
                  <a:pt x="72" y="0"/>
                  <a:pt x="72" y="0"/>
                  <a:pt x="72" y="0"/>
                </a:cubicBezTo>
                <a:cubicBezTo>
                  <a:pt x="63" y="0"/>
                  <a:pt x="63" y="0"/>
                  <a:pt x="63" y="0"/>
                </a:cubicBezTo>
                <a:cubicBezTo>
                  <a:pt x="63" y="3"/>
                  <a:pt x="63" y="3"/>
                  <a:pt x="63" y="3"/>
                </a:cubicBezTo>
                <a:cubicBezTo>
                  <a:pt x="29" y="4"/>
                  <a:pt x="0" y="32"/>
                  <a:pt x="0" y="67"/>
                </a:cubicBezTo>
                <a:cubicBezTo>
                  <a:pt x="0" y="100"/>
                  <a:pt x="26" y="128"/>
                  <a:pt x="59" y="131"/>
                </a:cubicBezTo>
                <a:cubicBezTo>
                  <a:pt x="59" y="147"/>
                  <a:pt x="59" y="147"/>
                  <a:pt x="59" y="147"/>
                </a:cubicBezTo>
                <a:cubicBezTo>
                  <a:pt x="42" y="147"/>
                  <a:pt x="42" y="147"/>
                  <a:pt x="42" y="147"/>
                </a:cubicBezTo>
                <a:cubicBezTo>
                  <a:pt x="42" y="153"/>
                  <a:pt x="42" y="153"/>
                  <a:pt x="42" y="153"/>
                </a:cubicBezTo>
                <a:cubicBezTo>
                  <a:pt x="30" y="153"/>
                  <a:pt x="30" y="153"/>
                  <a:pt x="30" y="153"/>
                </a:cubicBezTo>
                <a:cubicBezTo>
                  <a:pt x="30" y="162"/>
                  <a:pt x="30" y="162"/>
                  <a:pt x="30" y="162"/>
                </a:cubicBezTo>
                <a:cubicBezTo>
                  <a:pt x="98" y="162"/>
                  <a:pt x="98" y="162"/>
                  <a:pt x="98" y="162"/>
                </a:cubicBezTo>
                <a:cubicBezTo>
                  <a:pt x="98" y="153"/>
                  <a:pt x="98" y="153"/>
                  <a:pt x="98" y="153"/>
                </a:cubicBezTo>
                <a:cubicBezTo>
                  <a:pt x="87" y="153"/>
                  <a:pt x="87" y="153"/>
                  <a:pt x="87" y="153"/>
                </a:cubicBezTo>
                <a:cubicBezTo>
                  <a:pt x="87" y="147"/>
                  <a:pt x="87" y="147"/>
                  <a:pt x="87" y="147"/>
                </a:cubicBezTo>
                <a:cubicBezTo>
                  <a:pt x="72" y="147"/>
                  <a:pt x="72" y="147"/>
                  <a:pt x="72" y="147"/>
                </a:cubicBezTo>
                <a:cubicBezTo>
                  <a:pt x="72" y="117"/>
                  <a:pt x="72" y="117"/>
                  <a:pt x="72" y="117"/>
                </a:cubicBezTo>
                <a:cubicBezTo>
                  <a:pt x="86" y="116"/>
                  <a:pt x="98" y="109"/>
                  <a:pt x="107" y="99"/>
                </a:cubicBezTo>
                <a:cubicBezTo>
                  <a:pt x="108" y="98"/>
                  <a:pt x="108" y="97"/>
                  <a:pt x="109" y="96"/>
                </a:cubicBezTo>
                <a:cubicBezTo>
                  <a:pt x="115" y="87"/>
                  <a:pt x="118" y="77"/>
                  <a:pt x="118" y="67"/>
                </a:cubicBezTo>
                <a:cubicBezTo>
                  <a:pt x="118" y="56"/>
                  <a:pt x="115" y="46"/>
                  <a:pt x="109" y="38"/>
                </a:cubicBezTo>
                <a:close/>
                <a:moveTo>
                  <a:pt x="114" y="66"/>
                </a:moveTo>
                <a:cubicBezTo>
                  <a:pt x="98" y="66"/>
                  <a:pt x="98" y="66"/>
                  <a:pt x="98" y="66"/>
                </a:cubicBezTo>
                <a:cubicBezTo>
                  <a:pt x="98" y="59"/>
                  <a:pt x="97" y="52"/>
                  <a:pt x="95" y="46"/>
                </a:cubicBezTo>
                <a:cubicBezTo>
                  <a:pt x="99" y="44"/>
                  <a:pt x="103" y="42"/>
                  <a:pt x="106" y="40"/>
                </a:cubicBezTo>
                <a:cubicBezTo>
                  <a:pt x="111" y="47"/>
                  <a:pt x="114" y="56"/>
                  <a:pt x="114" y="66"/>
                </a:cubicBezTo>
                <a:close/>
                <a:moveTo>
                  <a:pt x="103" y="37"/>
                </a:moveTo>
                <a:cubicBezTo>
                  <a:pt x="101" y="39"/>
                  <a:pt x="97" y="40"/>
                  <a:pt x="94" y="42"/>
                </a:cubicBezTo>
                <a:cubicBezTo>
                  <a:pt x="91" y="34"/>
                  <a:pt x="87" y="27"/>
                  <a:pt x="83" y="23"/>
                </a:cubicBezTo>
                <a:cubicBezTo>
                  <a:pt x="91" y="26"/>
                  <a:pt x="98" y="31"/>
                  <a:pt x="103" y="37"/>
                </a:cubicBezTo>
                <a:close/>
                <a:moveTo>
                  <a:pt x="43" y="66"/>
                </a:moveTo>
                <a:cubicBezTo>
                  <a:pt x="43" y="59"/>
                  <a:pt x="44" y="53"/>
                  <a:pt x="45" y="47"/>
                </a:cubicBezTo>
                <a:cubicBezTo>
                  <a:pt x="51" y="49"/>
                  <a:pt x="59" y="50"/>
                  <a:pt x="66" y="50"/>
                </a:cubicBezTo>
                <a:cubicBezTo>
                  <a:pt x="66" y="66"/>
                  <a:pt x="66" y="66"/>
                  <a:pt x="66" y="66"/>
                </a:cubicBezTo>
                <a:lnTo>
                  <a:pt x="43" y="66"/>
                </a:lnTo>
                <a:close/>
                <a:moveTo>
                  <a:pt x="66" y="70"/>
                </a:moveTo>
                <a:cubicBezTo>
                  <a:pt x="66" y="83"/>
                  <a:pt x="66" y="83"/>
                  <a:pt x="66" y="83"/>
                </a:cubicBezTo>
                <a:cubicBezTo>
                  <a:pt x="59" y="83"/>
                  <a:pt x="51" y="84"/>
                  <a:pt x="45" y="86"/>
                </a:cubicBezTo>
                <a:cubicBezTo>
                  <a:pt x="44" y="81"/>
                  <a:pt x="43" y="76"/>
                  <a:pt x="43" y="70"/>
                </a:cubicBezTo>
                <a:lnTo>
                  <a:pt x="66" y="70"/>
                </a:lnTo>
                <a:close/>
                <a:moveTo>
                  <a:pt x="42" y="42"/>
                </a:moveTo>
                <a:cubicBezTo>
                  <a:pt x="39" y="40"/>
                  <a:pt x="36" y="39"/>
                  <a:pt x="33" y="37"/>
                </a:cubicBezTo>
                <a:cubicBezTo>
                  <a:pt x="38" y="30"/>
                  <a:pt x="45" y="25"/>
                  <a:pt x="54" y="23"/>
                </a:cubicBezTo>
                <a:cubicBezTo>
                  <a:pt x="49" y="27"/>
                  <a:pt x="45" y="34"/>
                  <a:pt x="42" y="42"/>
                </a:cubicBezTo>
                <a:close/>
                <a:moveTo>
                  <a:pt x="41" y="46"/>
                </a:moveTo>
                <a:cubicBezTo>
                  <a:pt x="40" y="52"/>
                  <a:pt x="39" y="59"/>
                  <a:pt x="39" y="66"/>
                </a:cubicBezTo>
                <a:cubicBezTo>
                  <a:pt x="22" y="66"/>
                  <a:pt x="22" y="66"/>
                  <a:pt x="22" y="66"/>
                </a:cubicBezTo>
                <a:cubicBezTo>
                  <a:pt x="22" y="56"/>
                  <a:pt x="25" y="47"/>
                  <a:pt x="30" y="40"/>
                </a:cubicBezTo>
                <a:cubicBezTo>
                  <a:pt x="34" y="42"/>
                  <a:pt x="37" y="44"/>
                  <a:pt x="41" y="46"/>
                </a:cubicBezTo>
                <a:close/>
                <a:moveTo>
                  <a:pt x="39" y="70"/>
                </a:moveTo>
                <a:cubicBezTo>
                  <a:pt x="39" y="76"/>
                  <a:pt x="40" y="82"/>
                  <a:pt x="41" y="88"/>
                </a:cubicBezTo>
                <a:cubicBezTo>
                  <a:pt x="37" y="89"/>
                  <a:pt x="34" y="91"/>
                  <a:pt x="30" y="93"/>
                </a:cubicBezTo>
                <a:cubicBezTo>
                  <a:pt x="26" y="87"/>
                  <a:pt x="23" y="79"/>
                  <a:pt x="22" y="70"/>
                </a:cubicBezTo>
                <a:cubicBezTo>
                  <a:pt x="39" y="70"/>
                  <a:pt x="39" y="70"/>
                  <a:pt x="39" y="70"/>
                </a:cubicBezTo>
                <a:close/>
                <a:moveTo>
                  <a:pt x="42" y="91"/>
                </a:moveTo>
                <a:cubicBezTo>
                  <a:pt x="45" y="99"/>
                  <a:pt x="49" y="106"/>
                  <a:pt x="54" y="110"/>
                </a:cubicBezTo>
                <a:cubicBezTo>
                  <a:pt x="45" y="108"/>
                  <a:pt x="38" y="103"/>
                  <a:pt x="33" y="96"/>
                </a:cubicBezTo>
                <a:cubicBezTo>
                  <a:pt x="36" y="94"/>
                  <a:pt x="39" y="93"/>
                  <a:pt x="42" y="91"/>
                </a:cubicBezTo>
                <a:close/>
                <a:moveTo>
                  <a:pt x="46" y="90"/>
                </a:moveTo>
                <a:cubicBezTo>
                  <a:pt x="52" y="88"/>
                  <a:pt x="59" y="87"/>
                  <a:pt x="66" y="87"/>
                </a:cubicBezTo>
                <a:cubicBezTo>
                  <a:pt x="66" y="113"/>
                  <a:pt x="66" y="113"/>
                  <a:pt x="66" y="113"/>
                </a:cubicBezTo>
                <a:cubicBezTo>
                  <a:pt x="58" y="111"/>
                  <a:pt x="50" y="103"/>
                  <a:pt x="46" y="90"/>
                </a:cubicBezTo>
                <a:close/>
                <a:moveTo>
                  <a:pt x="66" y="46"/>
                </a:moveTo>
                <a:cubicBezTo>
                  <a:pt x="59" y="46"/>
                  <a:pt x="52" y="45"/>
                  <a:pt x="46" y="43"/>
                </a:cubicBezTo>
                <a:cubicBezTo>
                  <a:pt x="50" y="31"/>
                  <a:pt x="58" y="22"/>
                  <a:pt x="66" y="21"/>
                </a:cubicBezTo>
                <a:cubicBezTo>
                  <a:pt x="66" y="46"/>
                  <a:pt x="66" y="46"/>
                  <a:pt x="66" y="46"/>
                </a:cubicBezTo>
                <a:close/>
                <a:moveTo>
                  <a:pt x="70" y="70"/>
                </a:moveTo>
                <a:cubicBezTo>
                  <a:pt x="94" y="70"/>
                  <a:pt x="94" y="70"/>
                  <a:pt x="94" y="70"/>
                </a:cubicBezTo>
                <a:cubicBezTo>
                  <a:pt x="93" y="76"/>
                  <a:pt x="93" y="81"/>
                  <a:pt x="91" y="86"/>
                </a:cubicBezTo>
                <a:cubicBezTo>
                  <a:pt x="85" y="84"/>
                  <a:pt x="78" y="83"/>
                  <a:pt x="70" y="83"/>
                </a:cubicBezTo>
                <a:lnTo>
                  <a:pt x="70" y="70"/>
                </a:lnTo>
                <a:close/>
                <a:moveTo>
                  <a:pt x="70" y="66"/>
                </a:moveTo>
                <a:cubicBezTo>
                  <a:pt x="70" y="50"/>
                  <a:pt x="70" y="50"/>
                  <a:pt x="70" y="50"/>
                </a:cubicBezTo>
                <a:cubicBezTo>
                  <a:pt x="78" y="50"/>
                  <a:pt x="85" y="49"/>
                  <a:pt x="91" y="47"/>
                </a:cubicBezTo>
                <a:cubicBezTo>
                  <a:pt x="93" y="53"/>
                  <a:pt x="94" y="59"/>
                  <a:pt x="94" y="66"/>
                </a:cubicBezTo>
                <a:lnTo>
                  <a:pt x="70" y="66"/>
                </a:lnTo>
                <a:close/>
                <a:moveTo>
                  <a:pt x="90" y="43"/>
                </a:moveTo>
                <a:cubicBezTo>
                  <a:pt x="84" y="45"/>
                  <a:pt x="77" y="46"/>
                  <a:pt x="70" y="46"/>
                </a:cubicBezTo>
                <a:cubicBezTo>
                  <a:pt x="70" y="21"/>
                  <a:pt x="70" y="21"/>
                  <a:pt x="70" y="21"/>
                </a:cubicBezTo>
                <a:cubicBezTo>
                  <a:pt x="79" y="22"/>
                  <a:pt x="86" y="30"/>
                  <a:pt x="90" y="43"/>
                </a:cubicBezTo>
                <a:close/>
                <a:moveTo>
                  <a:pt x="8" y="67"/>
                </a:moveTo>
                <a:cubicBezTo>
                  <a:pt x="8" y="37"/>
                  <a:pt x="33" y="12"/>
                  <a:pt x="63" y="11"/>
                </a:cubicBezTo>
                <a:cubicBezTo>
                  <a:pt x="63" y="17"/>
                  <a:pt x="63" y="17"/>
                  <a:pt x="63" y="17"/>
                </a:cubicBezTo>
                <a:cubicBezTo>
                  <a:pt x="50" y="18"/>
                  <a:pt x="38" y="24"/>
                  <a:pt x="29" y="34"/>
                </a:cubicBezTo>
                <a:cubicBezTo>
                  <a:pt x="29" y="35"/>
                  <a:pt x="28" y="37"/>
                  <a:pt x="27" y="38"/>
                </a:cubicBezTo>
                <a:cubicBezTo>
                  <a:pt x="21" y="46"/>
                  <a:pt x="18" y="56"/>
                  <a:pt x="18" y="67"/>
                </a:cubicBezTo>
                <a:cubicBezTo>
                  <a:pt x="18" y="77"/>
                  <a:pt x="21" y="87"/>
                  <a:pt x="27" y="96"/>
                </a:cubicBezTo>
                <a:cubicBezTo>
                  <a:pt x="28" y="97"/>
                  <a:pt x="29" y="98"/>
                  <a:pt x="29" y="99"/>
                </a:cubicBezTo>
                <a:cubicBezTo>
                  <a:pt x="38" y="109"/>
                  <a:pt x="51" y="116"/>
                  <a:pt x="65" y="117"/>
                </a:cubicBezTo>
                <a:cubicBezTo>
                  <a:pt x="65" y="123"/>
                  <a:pt x="65" y="123"/>
                  <a:pt x="65" y="123"/>
                </a:cubicBezTo>
                <a:cubicBezTo>
                  <a:pt x="65" y="123"/>
                  <a:pt x="64" y="123"/>
                  <a:pt x="64" y="123"/>
                </a:cubicBezTo>
                <a:cubicBezTo>
                  <a:pt x="33" y="123"/>
                  <a:pt x="8" y="98"/>
                  <a:pt x="8" y="67"/>
                </a:cubicBezTo>
                <a:close/>
                <a:moveTo>
                  <a:pt x="70" y="113"/>
                </a:moveTo>
                <a:cubicBezTo>
                  <a:pt x="70" y="87"/>
                  <a:pt x="70" y="87"/>
                  <a:pt x="70" y="87"/>
                </a:cubicBezTo>
                <a:cubicBezTo>
                  <a:pt x="77" y="87"/>
                  <a:pt x="84" y="88"/>
                  <a:pt x="90" y="90"/>
                </a:cubicBezTo>
                <a:cubicBezTo>
                  <a:pt x="86" y="103"/>
                  <a:pt x="79" y="111"/>
                  <a:pt x="70" y="113"/>
                </a:cubicBezTo>
                <a:close/>
                <a:moveTo>
                  <a:pt x="83" y="110"/>
                </a:moveTo>
                <a:cubicBezTo>
                  <a:pt x="87" y="106"/>
                  <a:pt x="91" y="99"/>
                  <a:pt x="94" y="92"/>
                </a:cubicBezTo>
                <a:cubicBezTo>
                  <a:pt x="97" y="93"/>
                  <a:pt x="101" y="94"/>
                  <a:pt x="103" y="96"/>
                </a:cubicBezTo>
                <a:cubicBezTo>
                  <a:pt x="98" y="103"/>
                  <a:pt x="91" y="108"/>
                  <a:pt x="83" y="110"/>
                </a:cubicBezTo>
                <a:close/>
                <a:moveTo>
                  <a:pt x="106" y="93"/>
                </a:moveTo>
                <a:cubicBezTo>
                  <a:pt x="103" y="91"/>
                  <a:pt x="99" y="89"/>
                  <a:pt x="95" y="88"/>
                </a:cubicBezTo>
                <a:cubicBezTo>
                  <a:pt x="97" y="82"/>
                  <a:pt x="97" y="76"/>
                  <a:pt x="98" y="70"/>
                </a:cubicBezTo>
                <a:cubicBezTo>
                  <a:pt x="114" y="70"/>
                  <a:pt x="114" y="70"/>
                  <a:pt x="114" y="70"/>
                </a:cubicBezTo>
                <a:cubicBezTo>
                  <a:pt x="113" y="79"/>
                  <a:pt x="110" y="87"/>
                  <a:pt x="106" y="93"/>
                </a:cubicBezTo>
                <a:close/>
              </a:path>
            </a:pathLst>
          </a:custGeom>
          <a:solidFill>
            <a:srgbClr val="56C1DA"/>
          </a:solidFill>
          <a:ln w="0">
            <a:no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panose="020B0604020202020204" pitchFamily="34" charset="0"/>
              <a:ea typeface="宋体" panose="02010600030101010101" pitchFamily="2" charset="-122"/>
              <a:cs typeface="+mn-cs"/>
            </a:endParaRPr>
          </a:p>
        </p:txBody>
      </p:sp>
      <p:grpSp>
        <p:nvGrpSpPr>
          <p:cNvPr id="62472" name="组 57"/>
          <p:cNvGrpSpPr/>
          <p:nvPr/>
        </p:nvGrpSpPr>
        <p:grpSpPr>
          <a:xfrm>
            <a:off x="3625850" y="4886272"/>
            <a:ext cx="441325" cy="339725"/>
            <a:chOff x="3914842" y="2771169"/>
            <a:chExt cx="303202" cy="261126"/>
          </a:xfrm>
        </p:grpSpPr>
        <p:sp>
          <p:nvSpPr>
            <p:cNvPr id="16" name="Freeform 744"/>
            <p:cNvSpPr/>
            <p:nvPr/>
          </p:nvSpPr>
          <p:spPr bwMode="auto">
            <a:xfrm>
              <a:off x="3982463" y="2913935"/>
              <a:ext cx="174505" cy="87855"/>
            </a:xfrm>
            <a:custGeom>
              <a:avLst/>
              <a:gdLst>
                <a:gd name="T0" fmla="*/ 0 w 91"/>
                <a:gd name="T1" fmla="*/ 2 h 46"/>
                <a:gd name="T2" fmla="*/ 0 w 91"/>
                <a:gd name="T3" fmla="*/ 25 h 46"/>
                <a:gd name="T4" fmla="*/ 46 w 91"/>
                <a:gd name="T5" fmla="*/ 46 h 46"/>
                <a:gd name="T6" fmla="*/ 91 w 91"/>
                <a:gd name="T7" fmla="*/ 25 h 46"/>
                <a:gd name="T8" fmla="*/ 91 w 91"/>
                <a:gd name="T9" fmla="*/ 0 h 46"/>
                <a:gd name="T10" fmla="*/ 52 w 91"/>
                <a:gd name="T11" fmla="*/ 23 h 46"/>
                <a:gd name="T12" fmla="*/ 43 w 91"/>
                <a:gd name="T13" fmla="*/ 24 h 46"/>
                <a:gd name="T14" fmla="*/ 0 w 91"/>
                <a:gd name="T15" fmla="*/ 2 h 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1" h="46">
                  <a:moveTo>
                    <a:pt x="0" y="2"/>
                  </a:moveTo>
                  <a:cubicBezTo>
                    <a:pt x="0" y="25"/>
                    <a:pt x="0" y="25"/>
                    <a:pt x="0" y="25"/>
                  </a:cubicBezTo>
                  <a:cubicBezTo>
                    <a:pt x="0" y="25"/>
                    <a:pt x="19" y="46"/>
                    <a:pt x="46" y="46"/>
                  </a:cubicBezTo>
                  <a:cubicBezTo>
                    <a:pt x="79" y="46"/>
                    <a:pt x="91" y="25"/>
                    <a:pt x="91" y="25"/>
                  </a:cubicBezTo>
                  <a:cubicBezTo>
                    <a:pt x="91" y="0"/>
                    <a:pt x="91" y="0"/>
                    <a:pt x="91" y="0"/>
                  </a:cubicBezTo>
                  <a:cubicBezTo>
                    <a:pt x="52" y="23"/>
                    <a:pt x="52" y="23"/>
                    <a:pt x="52" y="23"/>
                  </a:cubicBezTo>
                  <a:cubicBezTo>
                    <a:pt x="49" y="25"/>
                    <a:pt x="46" y="25"/>
                    <a:pt x="43" y="24"/>
                  </a:cubicBezTo>
                  <a:lnTo>
                    <a:pt x="0" y="2"/>
                  </a:lnTo>
                  <a:close/>
                </a:path>
              </a:pathLst>
            </a:custGeom>
            <a:solidFill>
              <a:srgbClr val="175562"/>
            </a:solidFill>
            <a:ln w="0">
              <a:no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panose="020B0604020202020204" pitchFamily="34" charset="0"/>
                <a:ea typeface="宋体" panose="02010600030101010101" pitchFamily="2" charset="-122"/>
                <a:cs typeface="+mn-cs"/>
              </a:endParaRPr>
            </a:p>
          </p:txBody>
        </p:sp>
        <p:sp>
          <p:nvSpPr>
            <p:cNvPr id="17" name="Freeform 745"/>
            <p:cNvSpPr/>
            <p:nvPr/>
          </p:nvSpPr>
          <p:spPr bwMode="auto">
            <a:xfrm>
              <a:off x="3914842" y="2771169"/>
              <a:ext cx="303202" cy="261126"/>
            </a:xfrm>
            <a:custGeom>
              <a:avLst/>
              <a:gdLst>
                <a:gd name="T0" fmla="*/ 83 w 159"/>
                <a:gd name="T1" fmla="*/ 50 h 136"/>
                <a:gd name="T2" fmla="*/ 70 w 159"/>
                <a:gd name="T3" fmla="*/ 46 h 136"/>
                <a:gd name="T4" fmla="*/ 23 w 159"/>
                <a:gd name="T5" fmla="*/ 63 h 136"/>
                <a:gd name="T6" fmla="*/ 79 w 159"/>
                <a:gd name="T7" fmla="*/ 91 h 136"/>
                <a:gd name="T8" fmla="*/ 88 w 159"/>
                <a:gd name="T9" fmla="*/ 91 h 136"/>
                <a:gd name="T10" fmla="*/ 154 w 159"/>
                <a:gd name="T11" fmla="*/ 53 h 136"/>
                <a:gd name="T12" fmla="*/ 159 w 159"/>
                <a:gd name="T13" fmla="*/ 44 h 136"/>
                <a:gd name="T14" fmla="*/ 153 w 159"/>
                <a:gd name="T15" fmla="*/ 36 h 136"/>
                <a:gd name="T16" fmla="*/ 85 w 159"/>
                <a:gd name="T17" fmla="*/ 2 h 136"/>
                <a:gd name="T18" fmla="*/ 76 w 159"/>
                <a:gd name="T19" fmla="*/ 2 h 136"/>
                <a:gd name="T20" fmla="*/ 11 w 159"/>
                <a:gd name="T21" fmla="*/ 40 h 136"/>
                <a:gd name="T22" fmla="*/ 6 w 159"/>
                <a:gd name="T23" fmla="*/ 49 h 136"/>
                <a:gd name="T24" fmla="*/ 11 w 159"/>
                <a:gd name="T25" fmla="*/ 57 h 136"/>
                <a:gd name="T26" fmla="*/ 11 w 159"/>
                <a:gd name="T27" fmla="*/ 92 h 136"/>
                <a:gd name="T28" fmla="*/ 5 w 159"/>
                <a:gd name="T29" fmla="*/ 100 h 136"/>
                <a:gd name="T30" fmla="*/ 8 w 159"/>
                <a:gd name="T31" fmla="*/ 107 h 136"/>
                <a:gd name="T32" fmla="*/ 3 w 159"/>
                <a:gd name="T33" fmla="*/ 118 h 136"/>
                <a:gd name="T34" fmla="*/ 0 w 159"/>
                <a:gd name="T35" fmla="*/ 125 h 136"/>
                <a:gd name="T36" fmla="*/ 4 w 159"/>
                <a:gd name="T37" fmla="*/ 133 h 136"/>
                <a:gd name="T38" fmla="*/ 5 w 159"/>
                <a:gd name="T39" fmla="*/ 133 h 136"/>
                <a:gd name="T40" fmla="*/ 13 w 159"/>
                <a:gd name="T41" fmla="*/ 135 h 136"/>
                <a:gd name="T42" fmla="*/ 19 w 159"/>
                <a:gd name="T43" fmla="*/ 130 h 136"/>
                <a:gd name="T44" fmla="*/ 20 w 159"/>
                <a:gd name="T45" fmla="*/ 106 h 136"/>
                <a:gd name="T46" fmla="*/ 23 w 159"/>
                <a:gd name="T47" fmla="*/ 100 h 136"/>
                <a:gd name="T48" fmla="*/ 17 w 159"/>
                <a:gd name="T49" fmla="*/ 92 h 136"/>
                <a:gd name="T50" fmla="*/ 17 w 159"/>
                <a:gd name="T51" fmla="*/ 59 h 136"/>
                <a:gd name="T52" fmla="*/ 68 w 159"/>
                <a:gd name="T53" fmla="*/ 41 h 136"/>
                <a:gd name="T54" fmla="*/ 71 w 159"/>
                <a:gd name="T55" fmla="*/ 37 h 136"/>
                <a:gd name="T56" fmla="*/ 82 w 159"/>
                <a:gd name="T57" fmla="*/ 44 h 136"/>
                <a:gd name="T58" fmla="*/ 93 w 159"/>
                <a:gd name="T59" fmla="*/ 38 h 136"/>
                <a:gd name="T60" fmla="*/ 93 w 159"/>
                <a:gd name="T61" fmla="*/ 36 h 136"/>
                <a:gd name="T62" fmla="*/ 96 w 159"/>
                <a:gd name="T63" fmla="*/ 43 h 136"/>
                <a:gd name="T64" fmla="*/ 83 w 159"/>
                <a:gd name="T65" fmla="*/ 5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9" h="136">
                  <a:moveTo>
                    <a:pt x="83" y="50"/>
                  </a:moveTo>
                  <a:cubicBezTo>
                    <a:pt x="78" y="50"/>
                    <a:pt x="73" y="49"/>
                    <a:pt x="70" y="46"/>
                  </a:cubicBezTo>
                  <a:cubicBezTo>
                    <a:pt x="23" y="63"/>
                    <a:pt x="23" y="63"/>
                    <a:pt x="23" y="63"/>
                  </a:cubicBezTo>
                  <a:cubicBezTo>
                    <a:pt x="79" y="91"/>
                    <a:pt x="79" y="91"/>
                    <a:pt x="79" y="91"/>
                  </a:cubicBezTo>
                  <a:cubicBezTo>
                    <a:pt x="82" y="93"/>
                    <a:pt x="85" y="92"/>
                    <a:pt x="88" y="91"/>
                  </a:cubicBezTo>
                  <a:cubicBezTo>
                    <a:pt x="154" y="53"/>
                    <a:pt x="154" y="53"/>
                    <a:pt x="154" y="53"/>
                  </a:cubicBezTo>
                  <a:cubicBezTo>
                    <a:pt x="157" y="51"/>
                    <a:pt x="159" y="47"/>
                    <a:pt x="159" y="44"/>
                  </a:cubicBezTo>
                  <a:cubicBezTo>
                    <a:pt x="158" y="40"/>
                    <a:pt x="156" y="37"/>
                    <a:pt x="153" y="36"/>
                  </a:cubicBezTo>
                  <a:cubicBezTo>
                    <a:pt x="85" y="2"/>
                    <a:pt x="85" y="2"/>
                    <a:pt x="85" y="2"/>
                  </a:cubicBezTo>
                  <a:cubicBezTo>
                    <a:pt x="82" y="0"/>
                    <a:pt x="79" y="0"/>
                    <a:pt x="76" y="2"/>
                  </a:cubicBezTo>
                  <a:cubicBezTo>
                    <a:pt x="11" y="40"/>
                    <a:pt x="11" y="40"/>
                    <a:pt x="11" y="40"/>
                  </a:cubicBezTo>
                  <a:cubicBezTo>
                    <a:pt x="7" y="42"/>
                    <a:pt x="6" y="45"/>
                    <a:pt x="6" y="49"/>
                  </a:cubicBezTo>
                  <a:cubicBezTo>
                    <a:pt x="6" y="52"/>
                    <a:pt x="8" y="55"/>
                    <a:pt x="11" y="57"/>
                  </a:cubicBezTo>
                  <a:cubicBezTo>
                    <a:pt x="11" y="92"/>
                    <a:pt x="11" y="92"/>
                    <a:pt x="11" y="92"/>
                  </a:cubicBezTo>
                  <a:cubicBezTo>
                    <a:pt x="8" y="93"/>
                    <a:pt x="5" y="96"/>
                    <a:pt x="5" y="100"/>
                  </a:cubicBezTo>
                  <a:cubicBezTo>
                    <a:pt x="5" y="103"/>
                    <a:pt x="6" y="105"/>
                    <a:pt x="8" y="107"/>
                  </a:cubicBezTo>
                  <a:cubicBezTo>
                    <a:pt x="8" y="112"/>
                    <a:pt x="6" y="115"/>
                    <a:pt x="3" y="118"/>
                  </a:cubicBezTo>
                  <a:cubicBezTo>
                    <a:pt x="1" y="120"/>
                    <a:pt x="0" y="122"/>
                    <a:pt x="0" y="125"/>
                  </a:cubicBezTo>
                  <a:cubicBezTo>
                    <a:pt x="0" y="128"/>
                    <a:pt x="2" y="131"/>
                    <a:pt x="4" y="133"/>
                  </a:cubicBezTo>
                  <a:cubicBezTo>
                    <a:pt x="5" y="133"/>
                    <a:pt x="5" y="133"/>
                    <a:pt x="5" y="133"/>
                  </a:cubicBezTo>
                  <a:cubicBezTo>
                    <a:pt x="7" y="135"/>
                    <a:pt x="10" y="136"/>
                    <a:pt x="13" y="135"/>
                  </a:cubicBezTo>
                  <a:cubicBezTo>
                    <a:pt x="16" y="134"/>
                    <a:pt x="18" y="133"/>
                    <a:pt x="19" y="130"/>
                  </a:cubicBezTo>
                  <a:cubicBezTo>
                    <a:pt x="24" y="122"/>
                    <a:pt x="22" y="111"/>
                    <a:pt x="20" y="106"/>
                  </a:cubicBezTo>
                  <a:cubicBezTo>
                    <a:pt x="22" y="105"/>
                    <a:pt x="23" y="102"/>
                    <a:pt x="23" y="100"/>
                  </a:cubicBezTo>
                  <a:cubicBezTo>
                    <a:pt x="23" y="96"/>
                    <a:pt x="20" y="93"/>
                    <a:pt x="17" y="92"/>
                  </a:cubicBezTo>
                  <a:cubicBezTo>
                    <a:pt x="17" y="59"/>
                    <a:pt x="17" y="59"/>
                    <a:pt x="17" y="59"/>
                  </a:cubicBezTo>
                  <a:cubicBezTo>
                    <a:pt x="68" y="41"/>
                    <a:pt x="68" y="41"/>
                    <a:pt x="68" y="41"/>
                  </a:cubicBezTo>
                  <a:cubicBezTo>
                    <a:pt x="69" y="39"/>
                    <a:pt x="71" y="37"/>
                    <a:pt x="71" y="37"/>
                  </a:cubicBezTo>
                  <a:cubicBezTo>
                    <a:pt x="71" y="37"/>
                    <a:pt x="71" y="44"/>
                    <a:pt x="82" y="44"/>
                  </a:cubicBezTo>
                  <a:cubicBezTo>
                    <a:pt x="88" y="44"/>
                    <a:pt x="93" y="42"/>
                    <a:pt x="93" y="38"/>
                  </a:cubicBezTo>
                  <a:cubicBezTo>
                    <a:pt x="93" y="38"/>
                    <a:pt x="93" y="37"/>
                    <a:pt x="93" y="36"/>
                  </a:cubicBezTo>
                  <a:cubicBezTo>
                    <a:pt x="95" y="38"/>
                    <a:pt x="96" y="41"/>
                    <a:pt x="96" y="43"/>
                  </a:cubicBezTo>
                  <a:cubicBezTo>
                    <a:pt x="96" y="47"/>
                    <a:pt x="90" y="50"/>
                    <a:pt x="83" y="50"/>
                  </a:cubicBezTo>
                  <a:close/>
                </a:path>
              </a:pathLst>
            </a:custGeom>
            <a:solidFill>
              <a:srgbClr val="175562"/>
            </a:solidFill>
            <a:ln w="0">
              <a:no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panose="020B0604020202020204" pitchFamily="34" charset="0"/>
                <a:ea typeface="宋体" panose="02010600030101010101" pitchFamily="2" charset="-122"/>
                <a:cs typeface="+mn-cs"/>
              </a:endParaRPr>
            </a:p>
          </p:txBody>
        </p:sp>
      </p:grpSp>
      <p:grpSp>
        <p:nvGrpSpPr>
          <p:cNvPr id="3" name="组 56"/>
          <p:cNvGrpSpPr/>
          <p:nvPr/>
        </p:nvGrpSpPr>
        <p:grpSpPr>
          <a:xfrm>
            <a:off x="4637034" y="3818663"/>
            <a:ext cx="473385" cy="417695"/>
            <a:chOff x="4617407" y="2074470"/>
            <a:chExt cx="325479" cy="321766"/>
          </a:xfrm>
          <a:solidFill>
            <a:srgbClr val="5898DE"/>
          </a:solidFill>
        </p:grpSpPr>
        <p:sp>
          <p:nvSpPr>
            <p:cNvPr id="19" name="Freeform 746"/>
            <p:cNvSpPr/>
            <p:nvPr/>
          </p:nvSpPr>
          <p:spPr bwMode="auto">
            <a:xfrm>
              <a:off x="4789428" y="2074470"/>
              <a:ext cx="153458" cy="152220"/>
            </a:xfrm>
            <a:custGeom>
              <a:avLst/>
              <a:gdLst>
                <a:gd name="T0" fmla="*/ 71 w 124"/>
                <a:gd name="T1" fmla="*/ 17 h 123"/>
                <a:gd name="T2" fmla="*/ 105 w 124"/>
                <a:gd name="T3" fmla="*/ 53 h 123"/>
                <a:gd name="T4" fmla="*/ 95 w 124"/>
                <a:gd name="T5" fmla="*/ 64 h 123"/>
                <a:gd name="T6" fmla="*/ 79 w 124"/>
                <a:gd name="T7" fmla="*/ 47 h 123"/>
                <a:gd name="T8" fmla="*/ 71 w 124"/>
                <a:gd name="T9" fmla="*/ 55 h 123"/>
                <a:gd name="T10" fmla="*/ 88 w 124"/>
                <a:gd name="T11" fmla="*/ 70 h 123"/>
                <a:gd name="T12" fmla="*/ 81 w 124"/>
                <a:gd name="T13" fmla="*/ 78 h 123"/>
                <a:gd name="T14" fmla="*/ 70 w 124"/>
                <a:gd name="T15" fmla="*/ 67 h 123"/>
                <a:gd name="T16" fmla="*/ 64 w 124"/>
                <a:gd name="T17" fmla="*/ 73 h 123"/>
                <a:gd name="T18" fmla="*/ 74 w 124"/>
                <a:gd name="T19" fmla="*/ 84 h 123"/>
                <a:gd name="T20" fmla="*/ 64 w 124"/>
                <a:gd name="T21" fmla="*/ 95 h 123"/>
                <a:gd name="T22" fmla="*/ 48 w 124"/>
                <a:gd name="T23" fmla="*/ 78 h 123"/>
                <a:gd name="T24" fmla="*/ 40 w 124"/>
                <a:gd name="T25" fmla="*/ 84 h 123"/>
                <a:gd name="T26" fmla="*/ 57 w 124"/>
                <a:gd name="T27" fmla="*/ 101 h 123"/>
                <a:gd name="T28" fmla="*/ 50 w 124"/>
                <a:gd name="T29" fmla="*/ 107 h 123"/>
                <a:gd name="T30" fmla="*/ 39 w 124"/>
                <a:gd name="T31" fmla="*/ 96 h 123"/>
                <a:gd name="T32" fmla="*/ 33 w 124"/>
                <a:gd name="T33" fmla="*/ 104 h 123"/>
                <a:gd name="T34" fmla="*/ 53 w 124"/>
                <a:gd name="T35" fmla="*/ 123 h 123"/>
                <a:gd name="T36" fmla="*/ 124 w 124"/>
                <a:gd name="T37" fmla="*/ 53 h 123"/>
                <a:gd name="T38" fmla="*/ 71 w 124"/>
                <a:gd name="T39" fmla="*/ 0 h 123"/>
                <a:gd name="T40" fmla="*/ 0 w 124"/>
                <a:gd name="T41" fmla="*/ 70 h 123"/>
                <a:gd name="T42" fmla="*/ 8 w 124"/>
                <a:gd name="T43" fmla="*/ 79 h 123"/>
                <a:gd name="T44" fmla="*/ 71 w 124"/>
                <a:gd name="T45" fmla="*/ 17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4" h="123">
                  <a:moveTo>
                    <a:pt x="71" y="17"/>
                  </a:moveTo>
                  <a:lnTo>
                    <a:pt x="105" y="53"/>
                  </a:lnTo>
                  <a:lnTo>
                    <a:pt x="95" y="64"/>
                  </a:lnTo>
                  <a:lnTo>
                    <a:pt x="79" y="47"/>
                  </a:lnTo>
                  <a:lnTo>
                    <a:pt x="71" y="55"/>
                  </a:lnTo>
                  <a:lnTo>
                    <a:pt x="88" y="70"/>
                  </a:lnTo>
                  <a:lnTo>
                    <a:pt x="81" y="78"/>
                  </a:lnTo>
                  <a:lnTo>
                    <a:pt x="70" y="67"/>
                  </a:lnTo>
                  <a:lnTo>
                    <a:pt x="64" y="73"/>
                  </a:lnTo>
                  <a:lnTo>
                    <a:pt x="74" y="84"/>
                  </a:lnTo>
                  <a:lnTo>
                    <a:pt x="64" y="95"/>
                  </a:lnTo>
                  <a:lnTo>
                    <a:pt x="48" y="78"/>
                  </a:lnTo>
                  <a:lnTo>
                    <a:pt x="40" y="84"/>
                  </a:lnTo>
                  <a:lnTo>
                    <a:pt x="57" y="101"/>
                  </a:lnTo>
                  <a:lnTo>
                    <a:pt x="50" y="107"/>
                  </a:lnTo>
                  <a:lnTo>
                    <a:pt x="39" y="96"/>
                  </a:lnTo>
                  <a:lnTo>
                    <a:pt x="33" y="104"/>
                  </a:lnTo>
                  <a:lnTo>
                    <a:pt x="53" y="123"/>
                  </a:lnTo>
                  <a:lnTo>
                    <a:pt x="124" y="53"/>
                  </a:lnTo>
                  <a:lnTo>
                    <a:pt x="71" y="0"/>
                  </a:lnTo>
                  <a:lnTo>
                    <a:pt x="0" y="70"/>
                  </a:lnTo>
                  <a:lnTo>
                    <a:pt x="8" y="79"/>
                  </a:lnTo>
                  <a:lnTo>
                    <a:pt x="71" y="17"/>
                  </a:lnTo>
                  <a:close/>
                </a:path>
              </a:pathLst>
            </a:custGeom>
            <a:grpFill/>
            <a:ln w="0">
              <a:no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5898DE"/>
                </a:solidFill>
                <a:effectLst/>
                <a:uLnTx/>
                <a:uFillTx/>
                <a:latin typeface="Arial" panose="020B0604020202020204" pitchFamily="34" charset="0"/>
                <a:ea typeface="宋体" panose="02010600030101010101" pitchFamily="2" charset="-122"/>
                <a:cs typeface="+mn-cs"/>
              </a:endParaRPr>
            </a:p>
          </p:txBody>
        </p:sp>
        <p:sp>
          <p:nvSpPr>
            <p:cNvPr id="20" name="Freeform 747"/>
            <p:cNvSpPr/>
            <p:nvPr/>
          </p:nvSpPr>
          <p:spPr bwMode="auto">
            <a:xfrm>
              <a:off x="4617407" y="2226690"/>
              <a:ext cx="170783" cy="169546"/>
            </a:xfrm>
            <a:custGeom>
              <a:avLst/>
              <a:gdLst>
                <a:gd name="T0" fmla="*/ 110 w 138"/>
                <a:gd name="T1" fmla="*/ 38 h 137"/>
                <a:gd name="T2" fmla="*/ 121 w 138"/>
                <a:gd name="T3" fmla="*/ 50 h 137"/>
                <a:gd name="T4" fmla="*/ 113 w 138"/>
                <a:gd name="T5" fmla="*/ 60 h 137"/>
                <a:gd name="T6" fmla="*/ 94 w 138"/>
                <a:gd name="T7" fmla="*/ 41 h 137"/>
                <a:gd name="T8" fmla="*/ 88 w 138"/>
                <a:gd name="T9" fmla="*/ 49 h 137"/>
                <a:gd name="T10" fmla="*/ 105 w 138"/>
                <a:gd name="T11" fmla="*/ 66 h 137"/>
                <a:gd name="T12" fmla="*/ 98 w 138"/>
                <a:gd name="T13" fmla="*/ 74 h 137"/>
                <a:gd name="T14" fmla="*/ 87 w 138"/>
                <a:gd name="T15" fmla="*/ 61 h 137"/>
                <a:gd name="T16" fmla="*/ 79 w 138"/>
                <a:gd name="T17" fmla="*/ 67 h 137"/>
                <a:gd name="T18" fmla="*/ 91 w 138"/>
                <a:gd name="T19" fmla="*/ 80 h 137"/>
                <a:gd name="T20" fmla="*/ 82 w 138"/>
                <a:gd name="T21" fmla="*/ 91 h 137"/>
                <a:gd name="T22" fmla="*/ 64 w 138"/>
                <a:gd name="T23" fmla="*/ 72 h 137"/>
                <a:gd name="T24" fmla="*/ 57 w 138"/>
                <a:gd name="T25" fmla="*/ 78 h 137"/>
                <a:gd name="T26" fmla="*/ 74 w 138"/>
                <a:gd name="T27" fmla="*/ 97 h 137"/>
                <a:gd name="T28" fmla="*/ 68 w 138"/>
                <a:gd name="T29" fmla="*/ 103 h 137"/>
                <a:gd name="T30" fmla="*/ 56 w 138"/>
                <a:gd name="T31" fmla="*/ 91 h 137"/>
                <a:gd name="T32" fmla="*/ 48 w 138"/>
                <a:gd name="T33" fmla="*/ 98 h 137"/>
                <a:gd name="T34" fmla="*/ 61 w 138"/>
                <a:gd name="T35" fmla="*/ 111 h 137"/>
                <a:gd name="T36" fmla="*/ 53 w 138"/>
                <a:gd name="T37" fmla="*/ 118 h 137"/>
                <a:gd name="T38" fmla="*/ 17 w 138"/>
                <a:gd name="T39" fmla="*/ 84 h 137"/>
                <a:gd name="T40" fmla="*/ 94 w 138"/>
                <a:gd name="T41" fmla="*/ 9 h 137"/>
                <a:gd name="T42" fmla="*/ 85 w 138"/>
                <a:gd name="T43" fmla="*/ 0 h 137"/>
                <a:gd name="T44" fmla="*/ 0 w 138"/>
                <a:gd name="T45" fmla="*/ 84 h 137"/>
                <a:gd name="T46" fmla="*/ 51 w 138"/>
                <a:gd name="T47" fmla="*/ 137 h 137"/>
                <a:gd name="T48" fmla="*/ 138 w 138"/>
                <a:gd name="T49" fmla="*/ 54 h 137"/>
                <a:gd name="T50" fmla="*/ 116 w 138"/>
                <a:gd name="T51" fmla="*/ 32 h 137"/>
                <a:gd name="T52" fmla="*/ 110 w 138"/>
                <a:gd name="T53" fmla="*/ 38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8" h="137">
                  <a:moveTo>
                    <a:pt x="110" y="38"/>
                  </a:moveTo>
                  <a:lnTo>
                    <a:pt x="121" y="50"/>
                  </a:lnTo>
                  <a:lnTo>
                    <a:pt x="113" y="60"/>
                  </a:lnTo>
                  <a:lnTo>
                    <a:pt x="94" y="41"/>
                  </a:lnTo>
                  <a:lnTo>
                    <a:pt x="88" y="49"/>
                  </a:lnTo>
                  <a:lnTo>
                    <a:pt x="105" y="66"/>
                  </a:lnTo>
                  <a:lnTo>
                    <a:pt x="98" y="74"/>
                  </a:lnTo>
                  <a:lnTo>
                    <a:pt x="87" y="61"/>
                  </a:lnTo>
                  <a:lnTo>
                    <a:pt x="79" y="67"/>
                  </a:lnTo>
                  <a:lnTo>
                    <a:pt x="91" y="80"/>
                  </a:lnTo>
                  <a:lnTo>
                    <a:pt x="82" y="91"/>
                  </a:lnTo>
                  <a:lnTo>
                    <a:pt x="64" y="72"/>
                  </a:lnTo>
                  <a:lnTo>
                    <a:pt x="57" y="78"/>
                  </a:lnTo>
                  <a:lnTo>
                    <a:pt x="74" y="97"/>
                  </a:lnTo>
                  <a:lnTo>
                    <a:pt x="68" y="103"/>
                  </a:lnTo>
                  <a:lnTo>
                    <a:pt x="56" y="91"/>
                  </a:lnTo>
                  <a:lnTo>
                    <a:pt x="48" y="98"/>
                  </a:lnTo>
                  <a:lnTo>
                    <a:pt x="61" y="111"/>
                  </a:lnTo>
                  <a:lnTo>
                    <a:pt x="53" y="118"/>
                  </a:lnTo>
                  <a:lnTo>
                    <a:pt x="17" y="84"/>
                  </a:lnTo>
                  <a:lnTo>
                    <a:pt x="94" y="9"/>
                  </a:lnTo>
                  <a:lnTo>
                    <a:pt x="85" y="0"/>
                  </a:lnTo>
                  <a:lnTo>
                    <a:pt x="0" y="84"/>
                  </a:lnTo>
                  <a:lnTo>
                    <a:pt x="51" y="137"/>
                  </a:lnTo>
                  <a:lnTo>
                    <a:pt x="138" y="54"/>
                  </a:lnTo>
                  <a:lnTo>
                    <a:pt x="116" y="32"/>
                  </a:lnTo>
                  <a:lnTo>
                    <a:pt x="110" y="38"/>
                  </a:lnTo>
                  <a:close/>
                </a:path>
              </a:pathLst>
            </a:custGeom>
            <a:grpFill/>
            <a:ln w="0">
              <a:no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5898DE"/>
                </a:solidFill>
                <a:effectLst/>
                <a:uLnTx/>
                <a:uFillTx/>
                <a:latin typeface="Arial" panose="020B0604020202020204" pitchFamily="34" charset="0"/>
                <a:ea typeface="宋体" panose="02010600030101010101" pitchFamily="2" charset="-122"/>
                <a:cs typeface="+mn-cs"/>
              </a:endParaRPr>
            </a:p>
          </p:txBody>
        </p:sp>
        <p:sp>
          <p:nvSpPr>
            <p:cNvPr id="21" name="Freeform 748"/>
            <p:cNvSpPr>
              <a:spLocks noEditPoints="1"/>
            </p:cNvSpPr>
            <p:nvPr/>
          </p:nvSpPr>
          <p:spPr bwMode="auto">
            <a:xfrm>
              <a:off x="4654534" y="2094271"/>
              <a:ext cx="261125" cy="266076"/>
            </a:xfrm>
            <a:custGeom>
              <a:avLst/>
              <a:gdLst>
                <a:gd name="T0" fmla="*/ 75 w 211"/>
                <a:gd name="T1" fmla="*/ 34 h 215"/>
                <a:gd name="T2" fmla="*/ 75 w 211"/>
                <a:gd name="T3" fmla="*/ 34 h 215"/>
                <a:gd name="T4" fmla="*/ 41 w 211"/>
                <a:gd name="T5" fmla="*/ 0 h 215"/>
                <a:gd name="T6" fmla="*/ 0 w 211"/>
                <a:gd name="T7" fmla="*/ 40 h 215"/>
                <a:gd name="T8" fmla="*/ 35 w 211"/>
                <a:gd name="T9" fmla="*/ 76 h 215"/>
                <a:gd name="T10" fmla="*/ 35 w 211"/>
                <a:gd name="T11" fmla="*/ 76 h 215"/>
                <a:gd name="T12" fmla="*/ 143 w 211"/>
                <a:gd name="T13" fmla="*/ 184 h 215"/>
                <a:gd name="T14" fmla="*/ 211 w 211"/>
                <a:gd name="T15" fmla="*/ 215 h 215"/>
                <a:gd name="T16" fmla="*/ 185 w 211"/>
                <a:gd name="T17" fmla="*/ 144 h 215"/>
                <a:gd name="T18" fmla="*/ 75 w 211"/>
                <a:gd name="T19" fmla="*/ 34 h 215"/>
                <a:gd name="T20" fmla="*/ 27 w 211"/>
                <a:gd name="T21" fmla="*/ 54 h 215"/>
                <a:gd name="T22" fmla="*/ 15 w 211"/>
                <a:gd name="T23" fmla="*/ 40 h 215"/>
                <a:gd name="T24" fmla="*/ 41 w 211"/>
                <a:gd name="T25" fmla="*/ 14 h 215"/>
                <a:gd name="T26" fmla="*/ 54 w 211"/>
                <a:gd name="T27" fmla="*/ 28 h 215"/>
                <a:gd name="T28" fmla="*/ 27 w 211"/>
                <a:gd name="T29" fmla="*/ 54 h 215"/>
                <a:gd name="T30" fmla="*/ 185 w 211"/>
                <a:gd name="T31" fmla="*/ 196 h 215"/>
                <a:gd name="T32" fmla="*/ 146 w 211"/>
                <a:gd name="T33" fmla="*/ 181 h 215"/>
                <a:gd name="T34" fmla="*/ 142 w 211"/>
                <a:gd name="T35" fmla="*/ 176 h 215"/>
                <a:gd name="T36" fmla="*/ 165 w 211"/>
                <a:gd name="T37" fmla="*/ 176 h 215"/>
                <a:gd name="T38" fmla="*/ 160 w 211"/>
                <a:gd name="T39" fmla="*/ 161 h 215"/>
                <a:gd name="T40" fmla="*/ 177 w 211"/>
                <a:gd name="T41" fmla="*/ 164 h 215"/>
                <a:gd name="T42" fmla="*/ 177 w 211"/>
                <a:gd name="T43" fmla="*/ 144 h 215"/>
                <a:gd name="T44" fmla="*/ 180 w 211"/>
                <a:gd name="T45" fmla="*/ 147 h 215"/>
                <a:gd name="T46" fmla="*/ 194 w 211"/>
                <a:gd name="T47" fmla="*/ 187 h 215"/>
                <a:gd name="T48" fmla="*/ 185 w 211"/>
                <a:gd name="T49" fmla="*/ 196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11" h="215">
                  <a:moveTo>
                    <a:pt x="75" y="34"/>
                  </a:moveTo>
                  <a:lnTo>
                    <a:pt x="75" y="34"/>
                  </a:lnTo>
                  <a:lnTo>
                    <a:pt x="41" y="0"/>
                  </a:lnTo>
                  <a:lnTo>
                    <a:pt x="0" y="40"/>
                  </a:lnTo>
                  <a:lnTo>
                    <a:pt x="35" y="76"/>
                  </a:lnTo>
                  <a:lnTo>
                    <a:pt x="35" y="76"/>
                  </a:lnTo>
                  <a:lnTo>
                    <a:pt x="143" y="184"/>
                  </a:lnTo>
                  <a:lnTo>
                    <a:pt x="211" y="215"/>
                  </a:lnTo>
                  <a:lnTo>
                    <a:pt x="185" y="144"/>
                  </a:lnTo>
                  <a:lnTo>
                    <a:pt x="75" y="34"/>
                  </a:lnTo>
                  <a:close/>
                  <a:moveTo>
                    <a:pt x="27" y="54"/>
                  </a:moveTo>
                  <a:lnTo>
                    <a:pt x="15" y="40"/>
                  </a:lnTo>
                  <a:lnTo>
                    <a:pt x="41" y="14"/>
                  </a:lnTo>
                  <a:lnTo>
                    <a:pt x="54" y="28"/>
                  </a:lnTo>
                  <a:lnTo>
                    <a:pt x="27" y="54"/>
                  </a:lnTo>
                  <a:close/>
                  <a:moveTo>
                    <a:pt x="185" y="196"/>
                  </a:moveTo>
                  <a:lnTo>
                    <a:pt x="146" y="181"/>
                  </a:lnTo>
                  <a:lnTo>
                    <a:pt x="142" y="176"/>
                  </a:lnTo>
                  <a:lnTo>
                    <a:pt x="165" y="176"/>
                  </a:lnTo>
                  <a:lnTo>
                    <a:pt x="160" y="161"/>
                  </a:lnTo>
                  <a:lnTo>
                    <a:pt x="177" y="164"/>
                  </a:lnTo>
                  <a:lnTo>
                    <a:pt x="177" y="144"/>
                  </a:lnTo>
                  <a:lnTo>
                    <a:pt x="180" y="147"/>
                  </a:lnTo>
                  <a:lnTo>
                    <a:pt x="194" y="187"/>
                  </a:lnTo>
                  <a:lnTo>
                    <a:pt x="185" y="196"/>
                  </a:lnTo>
                  <a:close/>
                </a:path>
              </a:pathLst>
            </a:custGeom>
            <a:grpFill/>
            <a:ln w="0">
              <a:no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5898DE"/>
                </a:solidFill>
                <a:effectLst/>
                <a:uLnTx/>
                <a:uFillTx/>
                <a:latin typeface="Arial" panose="020B0604020202020204" pitchFamily="34" charset="0"/>
                <a:ea typeface="宋体" panose="02010600030101010101" pitchFamily="2" charset="-122"/>
                <a:cs typeface="+mn-cs"/>
              </a:endParaRPr>
            </a:p>
          </p:txBody>
        </p:sp>
      </p:grpSp>
      <p:sp>
        <p:nvSpPr>
          <p:cNvPr id="22" name="文本框 21"/>
          <p:cNvSpPr txBox="1"/>
          <p:nvPr/>
        </p:nvSpPr>
        <p:spPr>
          <a:xfrm>
            <a:off x="4298950" y="4759272"/>
            <a:ext cx="1420813" cy="461963"/>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0" cap="none" spc="0" normalizeH="0" baseline="0" noProof="0" dirty="0">
                <a:ln>
                  <a:noFill/>
                </a:ln>
                <a:solidFill>
                  <a:sysClr val="window" lastClr="FFFFFF"/>
                </a:solidFill>
                <a:effectLst/>
                <a:uLnTx/>
                <a:uFillTx/>
                <a:latin typeface="黑体" panose="02010609060101010101" pitchFamily="49" charset="-122"/>
                <a:ea typeface="黑体" panose="02010609060101010101" pitchFamily="49" charset="-122"/>
                <a:cs typeface="+mn-cs"/>
              </a:rPr>
              <a:t>评审原则</a:t>
            </a:r>
          </a:p>
        </p:txBody>
      </p:sp>
      <p:sp>
        <p:nvSpPr>
          <p:cNvPr id="62477" name="文本框 22"/>
          <p:cNvSpPr txBox="1"/>
          <p:nvPr/>
        </p:nvSpPr>
        <p:spPr>
          <a:xfrm>
            <a:off x="2787968" y="3810265"/>
            <a:ext cx="1422400" cy="460375"/>
          </a:xfrm>
          <a:prstGeom prst="rect">
            <a:avLst/>
          </a:prstGeom>
          <a:noFill/>
          <a:ln w="9525">
            <a:noFill/>
          </a:ln>
        </p:spPr>
        <p:txBody>
          <a:bodyPr anchor="t">
            <a:spAutoFit/>
          </a:bodyPr>
          <a:lstStyle/>
          <a:p>
            <a:pPr lvl="0" indent="0"/>
            <a:r>
              <a:rPr lang="zh-CN" altLang="en-US" sz="2400" b="1" dirty="0">
                <a:solidFill>
                  <a:srgbClr val="FFFFFF"/>
                </a:solidFill>
                <a:latin typeface="黑体" panose="02010609060101010101" pitchFamily="49" charset="-122"/>
                <a:ea typeface="黑体" panose="02010609060101010101" pitchFamily="49" charset="-122"/>
              </a:rPr>
              <a:t>两个制度</a:t>
            </a:r>
          </a:p>
        </p:txBody>
      </p:sp>
      <p:sp>
        <p:nvSpPr>
          <p:cNvPr id="24" name="文本框 23"/>
          <p:cNvSpPr txBox="1"/>
          <p:nvPr/>
        </p:nvSpPr>
        <p:spPr>
          <a:xfrm>
            <a:off x="3853180" y="2859987"/>
            <a:ext cx="1884363" cy="461963"/>
          </a:xfrm>
          <a:prstGeom prst="rect">
            <a:avLst/>
          </a:prstGeom>
          <a:noFill/>
        </p:spPr>
        <p:txBody>
          <a:bodyPr>
            <a:spAutoFit/>
          </a:bodyPr>
          <a:lstStyle>
            <a:defPPr>
              <a:defRPr lang="zh-CN"/>
            </a:defPPr>
            <a:lvl1pPr marL="0" marR="0" lvl="0" indent="0" defTabSz="914400" eaLnBrk="1" latinLnBrk="0" hangingPunct="1">
              <a:spcBef>
                <a:spcPts val="0"/>
              </a:spcBef>
              <a:spcAft>
                <a:spcPts val="0"/>
              </a:spcAft>
              <a:buClrTx/>
              <a:buSzTx/>
              <a:buFontTx/>
              <a:buNone/>
              <a:defRPr kumimoji="0" sz="2400" b="1" i="0" u="none" strike="noStrike" kern="0" cap="none" spc="0" normalizeH="0" baseline="0">
                <a:ln>
                  <a:noFill/>
                </a:ln>
                <a:solidFill>
                  <a:sysClr val="window" lastClr="FFFFFF"/>
                </a:solidFill>
                <a:effectLst/>
                <a:uLnTx/>
                <a:uFillTx/>
                <a:latin typeface="黑体" panose="02010609060101010101" pitchFamily="49" charset="-122"/>
                <a:ea typeface="黑体" panose="02010609060101010101" pitchFamily="49" charset="-122"/>
              </a:defRPr>
            </a:lvl1pPr>
          </a:lstStyle>
          <a:p>
            <a:pPr marL="457200" marR="0" lvl="1"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400" b="1" i="0" u="none" strike="noStrike" kern="0" cap="none" spc="0" normalizeH="0" baseline="0" noProof="0" dirty="0">
                <a:ln>
                  <a:noFill/>
                </a:ln>
                <a:solidFill>
                  <a:sysClr val="window" lastClr="FFFFFF"/>
                </a:solidFill>
                <a:effectLst/>
                <a:uLnTx/>
                <a:uFillTx/>
                <a:latin typeface="黑体" panose="02010609060101010101" pitchFamily="49" charset="-122"/>
                <a:ea typeface="黑体" panose="02010609060101010101" pitchFamily="49" charset="-122"/>
                <a:cs typeface="+mn-cs"/>
                <a:sym typeface="仿宋" panose="02010609060101010101" pitchFamily="49" charset="-122"/>
              </a:rPr>
              <a:t>聘请专家</a:t>
            </a:r>
            <a:endParaRPr kumimoji="0" lang="en-US" altLang="zh-CN" sz="2400" b="1" i="0" u="none" strike="noStrike" kern="0" cap="none" spc="0" normalizeH="0" baseline="0" noProof="0" dirty="0">
              <a:ln>
                <a:noFill/>
              </a:ln>
              <a:solidFill>
                <a:sysClr val="window" lastClr="FFFFFF"/>
              </a:solidFill>
              <a:effectLst/>
              <a:uLnTx/>
              <a:uFillTx/>
              <a:latin typeface="黑体" panose="02010609060101010101" pitchFamily="49" charset="-122"/>
              <a:ea typeface="黑体" panose="02010609060101010101" pitchFamily="49" charset="-122"/>
              <a:cs typeface="+mn-cs"/>
              <a:sym typeface="仿宋" panose="02010609060101010101" pitchFamily="49" charset="-122"/>
            </a:endParaRPr>
          </a:p>
        </p:txBody>
      </p:sp>
      <p:sp>
        <p:nvSpPr>
          <p:cNvPr id="62479" name="文本框 8"/>
          <p:cNvSpPr txBox="1"/>
          <p:nvPr/>
        </p:nvSpPr>
        <p:spPr>
          <a:xfrm>
            <a:off x="717233" y="3566425"/>
            <a:ext cx="1725612" cy="1027430"/>
          </a:xfrm>
          <a:prstGeom prst="rect">
            <a:avLst/>
          </a:prstGeom>
          <a:noFill/>
          <a:ln w="9525">
            <a:noFill/>
          </a:ln>
        </p:spPr>
        <p:txBody>
          <a:bodyPr wrap="square" anchor="t">
            <a:spAutoFit/>
          </a:bodyPr>
          <a:lstStyle/>
          <a:p>
            <a:pPr lvl="0" indent="0" algn="ctr"/>
            <a:r>
              <a:rPr lang="zh-CN" altLang="en-US" sz="2000" b="1" dirty="0">
                <a:solidFill>
                  <a:srgbClr val="5898DE"/>
                </a:solidFill>
                <a:latin typeface="微软雅黑" panose="020B0503020204020204" pitchFamily="34" charset="-122"/>
                <a:ea typeface="微软雅黑" panose="020B0503020204020204" pitchFamily="34" charset="-122"/>
                <a:sym typeface="仿宋" panose="02010609060101010101" pitchFamily="49" charset="-122"/>
              </a:rPr>
              <a:t>回避制度</a:t>
            </a:r>
            <a:endParaRPr lang="en-US" altLang="zh-CN" sz="2000" b="1" dirty="0">
              <a:solidFill>
                <a:srgbClr val="5898DE"/>
              </a:solidFill>
              <a:latin typeface="微软雅黑" panose="020B0503020204020204" pitchFamily="34" charset="-122"/>
              <a:ea typeface="微软雅黑" panose="020B0503020204020204" pitchFamily="34" charset="-122"/>
              <a:sym typeface="仿宋" panose="02010609060101010101" pitchFamily="49" charset="-122"/>
            </a:endParaRPr>
          </a:p>
          <a:p>
            <a:pPr lvl="0" indent="0" algn="ctr"/>
            <a:r>
              <a:rPr lang="zh-CN" altLang="en-US" sz="2000" b="1" dirty="0">
                <a:solidFill>
                  <a:srgbClr val="5898DE"/>
                </a:solidFill>
                <a:latin typeface="微软雅黑" panose="020B0503020204020204" pitchFamily="34" charset="-122"/>
                <a:ea typeface="微软雅黑" panose="020B0503020204020204" pitchFamily="34" charset="-122"/>
                <a:sym typeface="仿宋" panose="02010609060101010101" pitchFamily="49" charset="-122"/>
              </a:rPr>
              <a:t>保密制度</a:t>
            </a:r>
          </a:p>
          <a:p>
            <a:pPr lvl="0" indent="0" algn="ctr"/>
            <a:r>
              <a:rPr lang="en-US" altLang="zh-CN" sz="2000" b="1" dirty="0">
                <a:solidFill>
                  <a:srgbClr val="5898DE"/>
                </a:solidFill>
                <a:latin typeface="微软雅黑" panose="020B0503020204020204" pitchFamily="34" charset="-122"/>
                <a:ea typeface="微软雅黑" panose="020B0503020204020204" pitchFamily="34" charset="-122"/>
              </a:rPr>
              <a:t> </a:t>
            </a:r>
            <a:endParaRPr lang="zh-CN" altLang="en-US" sz="2000" b="1" dirty="0">
              <a:solidFill>
                <a:srgbClr val="5898DE"/>
              </a:solidFill>
              <a:latin typeface="微软雅黑" panose="020B0503020204020204" pitchFamily="34" charset="-122"/>
              <a:ea typeface="微软雅黑" panose="020B0503020204020204" pitchFamily="34" charset="-122"/>
            </a:endParaRPr>
          </a:p>
        </p:txBody>
      </p:sp>
      <p:sp>
        <p:nvSpPr>
          <p:cNvPr id="23" name="Rectangle 3"/>
          <p:cNvSpPr>
            <a:spLocks noGrp="1" noChangeArrowheads="1"/>
          </p:cNvSpPr>
          <p:nvPr/>
        </p:nvSpPr>
        <p:spPr bwMode="auto">
          <a:xfrm>
            <a:off x="7779" y="1260595"/>
            <a:ext cx="7809276" cy="576263"/>
          </a:xfrm>
          <a:prstGeom prst="rect">
            <a:avLst/>
          </a:prstGeom>
          <a:noFill/>
          <a:ln>
            <a:noFill/>
          </a:ln>
        </p:spPr>
        <p:txBody>
          <a:bodyPr/>
          <a:lstStyle>
            <a:lvl1pPr marL="109855" indent="-109855">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l" fontAlgn="base">
              <a:spcBef>
                <a:spcPts val="400"/>
              </a:spcBef>
              <a:buClr>
                <a:schemeClr val="accent1"/>
              </a:buClr>
              <a:buSzPct val="68000"/>
              <a:defRPr/>
            </a:pPr>
            <a:r>
              <a:rPr lang="zh-CN" altLang="en-US" sz="2800" b="1" dirty="0" smtClean="0">
                <a:solidFill>
                  <a:srgbClr val="052E65"/>
                </a:solidFill>
                <a:latin typeface="+mj-ea"/>
                <a:ea typeface="+mj-ea"/>
                <a:sym typeface="华文中宋" panose="02010600040101010101" pitchFamily="2" charset="-122"/>
              </a:rPr>
              <a:t>（三）专家评审</a:t>
            </a:r>
            <a:r>
              <a:rPr lang="zh-CN" altLang="en-US" sz="2800" b="1" dirty="0" smtClean="0">
                <a:solidFill>
                  <a:srgbClr val="052E65"/>
                </a:solidFill>
                <a:latin typeface="华文中宋" panose="02010600040101010101" pitchFamily="2" charset="-122"/>
                <a:ea typeface="华文中宋" panose="02010600040101010101" pitchFamily="2" charset="-122"/>
                <a:sym typeface="华文中宋" panose="02010600040101010101" pitchFamily="2" charset="-122"/>
              </a:rPr>
              <a:t> </a:t>
            </a:r>
            <a:r>
              <a:rPr lang="en-US" altLang="zh-CN" sz="2800" b="1" dirty="0" smtClean="0">
                <a:solidFill>
                  <a:srgbClr val="052E65"/>
                </a:solidFill>
                <a:latin typeface="华文中宋" panose="02010600040101010101" pitchFamily="2" charset="-122"/>
                <a:ea typeface="华文中宋" panose="02010600040101010101" pitchFamily="2" charset="-122"/>
                <a:sym typeface="华文中宋" panose="02010600040101010101" pitchFamily="2" charset="-122"/>
              </a:rPr>
              <a:t>— </a:t>
            </a:r>
            <a:r>
              <a:rPr lang="en-US" altLang="zh-CN" sz="2400" dirty="0" smtClean="0">
                <a:solidFill>
                  <a:srgbClr val="052E65"/>
                </a:solidFill>
                <a:latin typeface="+mj-ea"/>
                <a:ea typeface="+mj-ea"/>
                <a:cs typeface="+mn-ea"/>
                <a:sym typeface="华文中宋" panose="02010600040101010101" pitchFamily="2" charset="-122"/>
              </a:rPr>
              <a:t>1.评审原则</a:t>
            </a:r>
          </a:p>
        </p:txBody>
      </p:sp>
    </p:spTree>
  </p:cSld>
  <p:clrMapOvr>
    <a:masterClrMapping/>
  </p:clrMapOvr>
  <p:transition>
    <p:pull/>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132840" y="2305685"/>
            <a:ext cx="6878320" cy="1737360"/>
          </a:xfrm>
          <a:prstGeom prst="rect">
            <a:avLst/>
          </a:prstGeom>
          <a:noFill/>
        </p:spPr>
        <p:txBody>
          <a:bodyPr wrap="square">
            <a:spAutoFit/>
          </a:bodyPr>
          <a:lstStyle/>
          <a:p>
            <a:pPr eaLnBrk="0" fontAlgn="base" hangingPunct="0">
              <a:spcBef>
                <a:spcPct val="0"/>
              </a:spcBef>
              <a:spcAft>
                <a:spcPct val="0"/>
              </a:spcAft>
              <a:buFont typeface="Wingdings" panose="05000000000000000000" charset="0"/>
              <a:defRPr/>
            </a:pPr>
            <a:r>
              <a:rPr lang="zh-CN" altLang="zh-CN" b="1" dirty="0">
                <a:solidFill>
                  <a:srgbClr val="052E65"/>
                </a:solidFill>
                <a:latin typeface="仿宋" panose="02010609060101010101" pitchFamily="49" charset="-122"/>
                <a:ea typeface="仿宋" panose="02010609060101010101" pitchFamily="49" charset="-122"/>
                <a:cs typeface="+mn-cs"/>
              </a:rPr>
              <a:t>通讯评议：面上资助、特别资助第一轮（</a:t>
            </a:r>
            <a:r>
              <a:rPr lang="zh-CN" altLang="zh-CN" b="1" dirty="0">
                <a:solidFill>
                  <a:srgbClr val="FF0000"/>
                </a:solidFill>
                <a:latin typeface="仿宋" panose="02010609060101010101" pitchFamily="49" charset="-122"/>
                <a:ea typeface="仿宋" panose="02010609060101010101" pitchFamily="49" charset="-122"/>
                <a:cs typeface="+mn-cs"/>
              </a:rPr>
              <a:t>采用网上匿名评审</a:t>
            </a:r>
            <a:r>
              <a:rPr lang="zh-CN" altLang="zh-CN" b="1" dirty="0">
                <a:solidFill>
                  <a:srgbClr val="052E65"/>
                </a:solidFill>
                <a:latin typeface="仿宋" panose="02010609060101010101" pitchFamily="49" charset="-122"/>
                <a:ea typeface="仿宋" panose="02010609060101010101" pitchFamily="49" charset="-122"/>
                <a:cs typeface="+mn-cs"/>
              </a:rPr>
              <a:t>）</a:t>
            </a:r>
          </a:p>
          <a:p>
            <a:pPr eaLnBrk="0" fontAlgn="base" hangingPunct="0">
              <a:spcBef>
                <a:spcPct val="0"/>
              </a:spcBef>
              <a:spcAft>
                <a:spcPct val="0"/>
              </a:spcAft>
              <a:defRPr/>
            </a:pPr>
            <a:r>
              <a:rPr lang="en-US" altLang="zh-CN" b="1" dirty="0">
                <a:solidFill>
                  <a:srgbClr val="052E65"/>
                </a:solidFill>
                <a:latin typeface="仿宋" panose="02010609060101010101" pitchFamily="49" charset="-122"/>
                <a:ea typeface="仿宋" panose="02010609060101010101" pitchFamily="49" charset="-122"/>
                <a:cs typeface="+mn-cs"/>
              </a:rPr>
              <a:t>            </a:t>
            </a:r>
            <a:endParaRPr lang="zh-CN" altLang="zh-CN" b="1" dirty="0">
              <a:solidFill>
                <a:srgbClr val="052E65"/>
              </a:solidFill>
              <a:latin typeface="仿宋" panose="02010609060101010101" pitchFamily="49" charset="-122"/>
              <a:ea typeface="仿宋" panose="02010609060101010101" pitchFamily="49" charset="-122"/>
              <a:cs typeface="+mn-cs"/>
            </a:endParaRPr>
          </a:p>
          <a:p>
            <a:pPr eaLnBrk="0" fontAlgn="base" hangingPunct="0">
              <a:spcBef>
                <a:spcPct val="0"/>
              </a:spcBef>
              <a:spcAft>
                <a:spcPct val="0"/>
              </a:spcAft>
              <a:buFont typeface="Wingdings" panose="05000000000000000000" charset="0"/>
              <a:defRPr/>
            </a:pPr>
            <a:r>
              <a:rPr lang="zh-CN" altLang="zh-CN" b="1" dirty="0">
                <a:solidFill>
                  <a:srgbClr val="052E65"/>
                </a:solidFill>
                <a:latin typeface="仿宋" panose="02010609060101010101" pitchFamily="49" charset="-122"/>
                <a:ea typeface="仿宋" panose="02010609060101010101" pitchFamily="49" charset="-122"/>
                <a:cs typeface="+mn-cs"/>
              </a:rPr>
              <a:t>会议评议：特别资助第二轮</a:t>
            </a:r>
            <a:r>
              <a:rPr lang="zh-CN" altLang="en-US" b="1" dirty="0">
                <a:solidFill>
                  <a:srgbClr val="052E65"/>
                </a:solidFill>
                <a:latin typeface="仿宋" panose="02010609060101010101" pitchFamily="49" charset="-122"/>
                <a:ea typeface="仿宋" panose="02010609060101010101" pitchFamily="49" charset="-122"/>
                <a:cs typeface="+mn-cs"/>
              </a:rPr>
              <a:t>、博士后创新人才支持计划</a:t>
            </a:r>
            <a:r>
              <a:rPr lang="zh-CN" altLang="en-US" b="1" dirty="0" smtClean="0">
                <a:solidFill>
                  <a:srgbClr val="052E65"/>
                </a:solidFill>
                <a:latin typeface="仿宋" panose="02010609060101010101" pitchFamily="49" charset="-122"/>
                <a:ea typeface="仿宋" panose="02010609060101010101" pitchFamily="49" charset="-122"/>
                <a:cs typeface="+mn-cs"/>
              </a:rPr>
              <a:t>、出版</a:t>
            </a:r>
            <a:r>
              <a:rPr lang="zh-CN" altLang="en-US" b="1" dirty="0">
                <a:solidFill>
                  <a:srgbClr val="052E65"/>
                </a:solidFill>
                <a:latin typeface="仿宋" panose="02010609060101010101" pitchFamily="49" charset="-122"/>
                <a:ea typeface="仿宋" panose="02010609060101010101" pitchFamily="49" charset="-122"/>
                <a:cs typeface="+mn-cs"/>
              </a:rPr>
              <a:t>资助</a:t>
            </a:r>
          </a:p>
          <a:p>
            <a:pPr marL="342900" indent="-342900" eaLnBrk="0" fontAlgn="base" hangingPunct="0">
              <a:spcBef>
                <a:spcPct val="0"/>
              </a:spcBef>
              <a:spcAft>
                <a:spcPct val="0"/>
              </a:spcAft>
              <a:buFont typeface="Wingdings" panose="05000000000000000000" charset="0"/>
              <a:buChar char="u"/>
              <a:defRPr/>
            </a:pPr>
            <a:endParaRPr lang="zh-CN" altLang="en-US" b="1" dirty="0">
              <a:solidFill>
                <a:srgbClr val="052E65"/>
              </a:solidFill>
              <a:latin typeface="仿宋" panose="02010609060101010101" pitchFamily="49" charset="-122"/>
              <a:ea typeface="仿宋" panose="02010609060101010101" pitchFamily="49" charset="-122"/>
            </a:endParaRPr>
          </a:p>
          <a:p>
            <a:pPr marL="342900" indent="-342900" eaLnBrk="0" fontAlgn="base" hangingPunct="0">
              <a:spcBef>
                <a:spcPct val="0"/>
              </a:spcBef>
              <a:spcAft>
                <a:spcPct val="0"/>
              </a:spcAft>
              <a:buFont typeface="Wingdings" panose="05000000000000000000" charset="0"/>
              <a:buChar char="u"/>
              <a:defRPr/>
            </a:pPr>
            <a:endParaRPr lang="zh-CN" altLang="en-US" b="1" dirty="0">
              <a:solidFill>
                <a:srgbClr val="052E65"/>
              </a:solidFill>
              <a:latin typeface="黑体" panose="02010609060101010101" pitchFamily="49" charset="-122"/>
              <a:ea typeface="黑体" panose="02010609060101010101" pitchFamily="49" charset="-122"/>
            </a:endParaRPr>
          </a:p>
          <a:p>
            <a:pPr indent="0" eaLnBrk="0" fontAlgn="base" hangingPunct="0">
              <a:spcBef>
                <a:spcPct val="0"/>
              </a:spcBef>
              <a:spcAft>
                <a:spcPct val="0"/>
              </a:spcAft>
              <a:buFont typeface="Wingdings" panose="05000000000000000000" charset="0"/>
              <a:buNone/>
              <a:defRPr/>
            </a:pPr>
            <a:endParaRPr lang="en-US" altLang="zh-CN" b="1" u="heavy" dirty="0">
              <a:solidFill>
                <a:srgbClr val="5F0B46"/>
              </a:solidFill>
              <a:uFillTx/>
              <a:latin typeface="黑体" panose="02010609060101010101" pitchFamily="49" charset="-122"/>
              <a:ea typeface="黑体" panose="02010609060101010101" pitchFamily="49" charset="-122"/>
            </a:endParaRPr>
          </a:p>
        </p:txBody>
      </p:sp>
      <p:sp>
        <p:nvSpPr>
          <p:cNvPr id="4" name="Rectangle 3"/>
          <p:cNvSpPr>
            <a:spLocks noGrp="1" noChangeArrowheads="1"/>
          </p:cNvSpPr>
          <p:nvPr/>
        </p:nvSpPr>
        <p:spPr bwMode="auto">
          <a:xfrm>
            <a:off x="-1111" y="1255542"/>
            <a:ext cx="7809276" cy="576263"/>
          </a:xfrm>
          <a:prstGeom prst="rect">
            <a:avLst/>
          </a:prstGeom>
          <a:noFill/>
          <a:ln>
            <a:noFill/>
          </a:ln>
        </p:spPr>
        <p:txBody>
          <a:bodyPr/>
          <a:lstStyle>
            <a:lvl1pPr marL="109855" indent="-109855">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fontAlgn="base">
              <a:spcBef>
                <a:spcPts val="400"/>
              </a:spcBef>
              <a:spcAft>
                <a:spcPct val="0"/>
              </a:spcAft>
              <a:buClr>
                <a:schemeClr val="accent1"/>
              </a:buClr>
              <a:buSzPct val="68000"/>
              <a:defRPr/>
            </a:pPr>
            <a:r>
              <a:rPr lang="zh-CN" altLang="en-US" sz="2800" b="1" dirty="0" smtClean="0">
                <a:solidFill>
                  <a:srgbClr val="052E65"/>
                </a:solidFill>
                <a:latin typeface="+mj-ea"/>
                <a:ea typeface="+mj-ea"/>
                <a:sym typeface="华文中宋" panose="02010600040101010101" pitchFamily="2" charset="-122"/>
              </a:rPr>
              <a:t>（三）专家评审 </a:t>
            </a:r>
            <a:r>
              <a:rPr lang="en-US" altLang="zh-CN" sz="2800" b="1" dirty="0" smtClean="0">
                <a:solidFill>
                  <a:srgbClr val="052E65"/>
                </a:solidFill>
                <a:latin typeface="仿宋" panose="02010609060101010101" pitchFamily="49" charset="-122"/>
                <a:ea typeface="仿宋" panose="02010609060101010101" pitchFamily="49" charset="-122"/>
                <a:sym typeface="华文中宋" panose="02010600040101010101" pitchFamily="2" charset="-122"/>
              </a:rPr>
              <a:t>— </a:t>
            </a:r>
            <a:r>
              <a:rPr lang="en-US" altLang="zh-CN" sz="2400" dirty="0" smtClean="0">
                <a:solidFill>
                  <a:srgbClr val="052E65"/>
                </a:solidFill>
                <a:latin typeface="+mj-ea"/>
                <a:ea typeface="+mj-ea"/>
                <a:cs typeface="+mn-ea"/>
                <a:sym typeface="华文中宋" panose="02010600040101010101" pitchFamily="2" charset="-122"/>
              </a:rPr>
              <a:t>2.评审方式</a:t>
            </a:r>
            <a:endParaRPr lang="zh-CN" altLang="en-US" sz="2400" dirty="0">
              <a:ea typeface="黑体" panose="02010609060101010101" pitchFamily="49" charset="-122"/>
              <a:sym typeface="Lucida Sans Unicode" panose="020B0602030504020204" pitchFamily="34" charset="0"/>
            </a:endParaRPr>
          </a:p>
        </p:txBody>
      </p:sp>
    </p:spTree>
  </p:cSld>
  <p:clrMapOvr>
    <a:masterClrMapping/>
  </p:clrMapOvr>
  <p:transition>
    <p:pull/>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175385" y="1797050"/>
            <a:ext cx="6616065" cy="4686300"/>
          </a:xfrm>
          <a:prstGeom prst="rect">
            <a:avLst/>
          </a:prstGeom>
          <a:noFill/>
        </p:spPr>
        <p:txBody>
          <a:bodyPr wrap="square">
            <a:spAutoFit/>
          </a:bodyPr>
          <a:lstStyle/>
          <a:p>
            <a:pPr marR="0" lvl="0" algn="l" defTabSz="914400" rtl="0" eaLnBrk="0" hangingPunct="0">
              <a:lnSpc>
                <a:spcPct val="150000"/>
              </a:lnSpc>
              <a:spcBef>
                <a:spcPct val="0"/>
              </a:spcBef>
              <a:spcAft>
                <a:spcPct val="0"/>
              </a:spcAft>
              <a:buClrTx/>
              <a:buSzTx/>
              <a:buFont typeface="Wingdings" panose="05000000000000000000" charset="0"/>
              <a:defRPr/>
            </a:pPr>
            <a:r>
              <a:rPr kumimoji="0" lang="zh-CN" altLang="zh-CN" b="1" i="0" u="none" strike="noStrike" kern="1200" cap="none" spc="0" normalizeH="0" baseline="0" noProof="0" dirty="0">
                <a:ln>
                  <a:noFill/>
                </a:ln>
                <a:solidFill>
                  <a:srgbClr val="052E65"/>
                </a:solidFill>
                <a:effectLst/>
                <a:uLnTx/>
                <a:uFillTx/>
                <a:latin typeface="宋体" panose="02010600030101010101" pitchFamily="2" charset="-122"/>
                <a:cs typeface="+mn-cs"/>
              </a:rPr>
              <a:t>通讯评议  </a:t>
            </a:r>
          </a:p>
          <a:p>
            <a:pPr marL="342900" marR="0" lvl="0" indent="-342900" algn="l" defTabSz="914400" rtl="0" eaLnBrk="0" hangingPunct="0">
              <a:lnSpc>
                <a:spcPts val="2660"/>
              </a:lnSpc>
              <a:spcBef>
                <a:spcPct val="0"/>
              </a:spcBef>
              <a:spcAft>
                <a:spcPct val="0"/>
              </a:spcAft>
              <a:buClrTx/>
              <a:buSzTx/>
              <a:buFont typeface="Wingdings" panose="05000000000000000000" pitchFamily="2" charset="2"/>
              <a:buChar char="Ø"/>
              <a:defRPr/>
            </a:pPr>
            <a:r>
              <a:rPr lang="zh-CN" altLang="en-US" b="1" noProof="1">
                <a:solidFill>
                  <a:srgbClr val="052E65"/>
                </a:solidFill>
                <a:latin typeface="仿宋" panose="02010609060101010101" pitchFamily="49" charset="-122"/>
                <a:ea typeface="仿宋" panose="02010609060101010101" pitchFamily="49" charset="-122"/>
                <a:cs typeface="+mn-ea"/>
              </a:rPr>
              <a:t>按二级学科分组</a:t>
            </a:r>
          </a:p>
          <a:p>
            <a:pPr marL="342900" marR="0" lvl="0" indent="-342900" algn="l" defTabSz="914400" rtl="0" eaLnBrk="0" hangingPunct="0">
              <a:lnSpc>
                <a:spcPts val="2660"/>
              </a:lnSpc>
              <a:spcBef>
                <a:spcPct val="0"/>
              </a:spcBef>
              <a:spcAft>
                <a:spcPct val="0"/>
              </a:spcAft>
              <a:buClrTx/>
              <a:buSzTx/>
              <a:buFont typeface="Wingdings" panose="05000000000000000000" pitchFamily="2" charset="2"/>
              <a:buChar char="Ø"/>
              <a:defRPr/>
            </a:pPr>
            <a:r>
              <a:rPr lang="zh-CN" altLang="en-US" b="1" noProof="1">
                <a:solidFill>
                  <a:srgbClr val="052E65"/>
                </a:solidFill>
                <a:latin typeface="仿宋" panose="02010609060101010101" pitchFamily="49" charset="-122"/>
                <a:ea typeface="仿宋" panose="02010609060101010101" pitchFamily="49" charset="-122"/>
                <a:cs typeface="+mn-ea"/>
              </a:rPr>
              <a:t>每组约为9-20人</a:t>
            </a:r>
          </a:p>
          <a:p>
            <a:pPr marL="342900" marR="0" lvl="0" indent="-342900" algn="l" defTabSz="914400" rtl="0" eaLnBrk="0" hangingPunct="0">
              <a:lnSpc>
                <a:spcPts val="2660"/>
              </a:lnSpc>
              <a:spcBef>
                <a:spcPct val="0"/>
              </a:spcBef>
              <a:spcAft>
                <a:spcPct val="0"/>
              </a:spcAft>
              <a:buClrTx/>
              <a:buSzTx/>
              <a:buFont typeface="Wingdings" panose="05000000000000000000" pitchFamily="2" charset="2"/>
              <a:buChar char="Ø"/>
              <a:defRPr/>
            </a:pPr>
            <a:r>
              <a:rPr lang="zh-CN" altLang="en-US" b="1" noProof="1">
                <a:solidFill>
                  <a:srgbClr val="052E65"/>
                </a:solidFill>
                <a:latin typeface="仿宋" panose="02010609060101010101" pitchFamily="49" charset="-122"/>
                <a:ea typeface="仿宋" panose="02010609060101010101" pitchFamily="49" charset="-122"/>
                <a:cs typeface="+mn-ea"/>
              </a:rPr>
              <a:t>按照二级学科随机匹配7名同行专家</a:t>
            </a:r>
          </a:p>
          <a:p>
            <a:pPr marL="342900" marR="0" lvl="0" indent="-342900" algn="l" defTabSz="914400" rtl="0" eaLnBrk="0" hangingPunct="0">
              <a:lnSpc>
                <a:spcPts val="2660"/>
              </a:lnSpc>
              <a:spcBef>
                <a:spcPct val="0"/>
              </a:spcBef>
              <a:spcAft>
                <a:spcPct val="0"/>
              </a:spcAft>
              <a:buClrTx/>
              <a:buSzTx/>
              <a:buFont typeface="Wingdings" panose="05000000000000000000" pitchFamily="2" charset="2"/>
              <a:buChar char="Ø"/>
              <a:defRPr/>
            </a:pPr>
            <a:r>
              <a:rPr lang="zh-CN" altLang="en-US" b="1" noProof="1">
                <a:solidFill>
                  <a:srgbClr val="052E65"/>
                </a:solidFill>
                <a:latin typeface="仿宋" panose="02010609060101010101" pitchFamily="49" charset="-122"/>
                <a:ea typeface="仿宋" panose="02010609060101010101" pitchFamily="49" charset="-122"/>
                <a:cs typeface="+mn-ea"/>
              </a:rPr>
              <a:t>按百分制打分，体操计分法计分</a:t>
            </a:r>
          </a:p>
          <a:p>
            <a:pPr marR="0" lvl="0" algn="l" defTabSz="914400" rtl="0" eaLnBrk="0" hangingPunct="0">
              <a:lnSpc>
                <a:spcPct val="150000"/>
              </a:lnSpc>
              <a:spcBef>
                <a:spcPct val="0"/>
              </a:spcBef>
              <a:spcAft>
                <a:spcPct val="0"/>
              </a:spcAft>
              <a:buClrTx/>
              <a:buSzTx/>
              <a:buFont typeface="Wingdings" panose="05000000000000000000" pitchFamily="2" charset="2"/>
              <a:defRPr/>
            </a:pPr>
            <a:r>
              <a:rPr lang="zh-CN" altLang="en-US" sz="1600" b="1" noProof="1">
                <a:solidFill>
                  <a:srgbClr val="052E65"/>
                </a:solidFill>
                <a:latin typeface="宋体" panose="02010600030101010101" pitchFamily="2" charset="-122"/>
                <a:cs typeface="+mn-ea"/>
              </a:rPr>
              <a:t>            </a:t>
            </a:r>
            <a:endParaRPr lang="en-US" altLang="zh-CN" sz="1600" b="1" noProof="1" smtClean="0">
              <a:solidFill>
                <a:srgbClr val="052E65"/>
              </a:solidFill>
              <a:latin typeface="宋体" panose="02010600030101010101" pitchFamily="2" charset="-122"/>
              <a:cs typeface="+mn-ea"/>
            </a:endParaRPr>
          </a:p>
          <a:p>
            <a:pPr marR="0" lvl="0" algn="l" defTabSz="914400" rtl="0" eaLnBrk="0" hangingPunct="0">
              <a:lnSpc>
                <a:spcPct val="150000"/>
              </a:lnSpc>
              <a:spcBef>
                <a:spcPct val="0"/>
              </a:spcBef>
              <a:spcAft>
                <a:spcPct val="0"/>
              </a:spcAft>
              <a:buClrTx/>
              <a:buSzTx/>
              <a:buFont typeface="Wingdings" panose="05000000000000000000" charset="0"/>
              <a:defRPr/>
            </a:pPr>
            <a:r>
              <a:rPr kumimoji="0" lang="zh-CN" altLang="zh-CN" sz="1800" b="1" i="0" u="none" strike="noStrike" kern="1200" cap="none" spc="0" normalizeH="0" baseline="0" noProof="0" dirty="0">
                <a:ln>
                  <a:noFill/>
                </a:ln>
                <a:solidFill>
                  <a:srgbClr val="052E65"/>
                </a:solidFill>
                <a:effectLst/>
                <a:uLnTx/>
                <a:uFillTx/>
                <a:latin typeface="宋体" panose="02010600030101010101" pitchFamily="2" charset="-122"/>
                <a:cs typeface="+mn-cs"/>
              </a:rPr>
              <a:t>会议评议</a:t>
            </a:r>
            <a:endParaRPr kumimoji="0" lang="zh-CN" altLang="zh-CN" sz="1600" i="0" u="none" strike="noStrike" kern="1200" cap="none" spc="0" normalizeH="0" baseline="0" noProof="0" dirty="0">
              <a:ln>
                <a:noFill/>
              </a:ln>
              <a:solidFill>
                <a:srgbClr val="052E65"/>
              </a:solidFill>
              <a:effectLst/>
              <a:uLnTx/>
              <a:uFillTx/>
              <a:latin typeface="宋体" panose="02010600030101010101" pitchFamily="2" charset="-122"/>
              <a:cs typeface="+mn-cs"/>
            </a:endParaRPr>
          </a:p>
          <a:p>
            <a:pPr marL="342900" marR="0" lvl="0" indent="-342900" algn="l" defTabSz="914400" rtl="0" eaLnBrk="0" hangingPunct="0">
              <a:lnSpc>
                <a:spcPts val="2660"/>
              </a:lnSpc>
              <a:spcBef>
                <a:spcPct val="0"/>
              </a:spcBef>
              <a:spcAft>
                <a:spcPct val="0"/>
              </a:spcAft>
              <a:buClrTx/>
              <a:buSzTx/>
              <a:buFont typeface="Wingdings" panose="05000000000000000000" pitchFamily="2" charset="2"/>
              <a:buChar char="Ø"/>
              <a:defRPr/>
            </a:pPr>
            <a:r>
              <a:rPr lang="zh-CN" altLang="en-US" b="1" noProof="1">
                <a:solidFill>
                  <a:srgbClr val="052E65"/>
                </a:solidFill>
                <a:latin typeface="仿宋" panose="02010609060101010101" pitchFamily="49" charset="-122"/>
                <a:ea typeface="仿宋" panose="02010609060101010101" pitchFamily="49" charset="-122"/>
                <a:cs typeface="+mn-ea"/>
              </a:rPr>
              <a:t>按一级学科分组</a:t>
            </a:r>
          </a:p>
          <a:p>
            <a:pPr marL="342900" marR="0" lvl="0" indent="-342900" algn="l" defTabSz="914400" rtl="0" eaLnBrk="0" hangingPunct="0">
              <a:lnSpc>
                <a:spcPts val="2660"/>
              </a:lnSpc>
              <a:spcBef>
                <a:spcPct val="0"/>
              </a:spcBef>
              <a:spcAft>
                <a:spcPct val="0"/>
              </a:spcAft>
              <a:buClrTx/>
              <a:buSzTx/>
              <a:buFont typeface="Wingdings" panose="05000000000000000000" pitchFamily="2" charset="2"/>
              <a:buChar char="Ø"/>
              <a:defRPr/>
            </a:pPr>
            <a:r>
              <a:rPr lang="zh-CN" altLang="en-US" b="1" noProof="1">
                <a:solidFill>
                  <a:srgbClr val="052E65"/>
                </a:solidFill>
                <a:latin typeface="仿宋" panose="02010609060101010101" pitchFamily="49" charset="-122"/>
                <a:ea typeface="仿宋" panose="02010609060101010101" pitchFamily="49" charset="-122"/>
                <a:cs typeface="+mn-ea"/>
              </a:rPr>
              <a:t>对部分人数较少的一级学科按相近一级学科进行合并</a:t>
            </a:r>
          </a:p>
          <a:p>
            <a:pPr marL="342900" marR="0" lvl="0" indent="-342900" algn="l" defTabSz="914400" rtl="0" eaLnBrk="0" hangingPunct="0">
              <a:lnSpc>
                <a:spcPts val="2660"/>
              </a:lnSpc>
              <a:spcBef>
                <a:spcPct val="0"/>
              </a:spcBef>
              <a:spcAft>
                <a:spcPct val="0"/>
              </a:spcAft>
              <a:buClrTx/>
              <a:buSzTx/>
              <a:buFont typeface="Wingdings" panose="05000000000000000000" pitchFamily="2" charset="2"/>
              <a:buChar char="Ø"/>
              <a:defRPr/>
            </a:pPr>
            <a:r>
              <a:rPr lang="zh-CN" altLang="en-US" b="1" noProof="1">
                <a:solidFill>
                  <a:srgbClr val="052E65"/>
                </a:solidFill>
                <a:latin typeface="仿宋" panose="02010609060101010101" pitchFamily="49" charset="-122"/>
                <a:ea typeface="仿宋" panose="02010609060101010101" pitchFamily="49" charset="-122"/>
                <a:cs typeface="+mn-ea"/>
              </a:rPr>
              <a:t>按照一级学科聘请专家，一般组内每个一级学科</a:t>
            </a:r>
            <a:r>
              <a:rPr lang="zh-CN" altLang="en-US" b="1" noProof="1" smtClean="0">
                <a:solidFill>
                  <a:srgbClr val="052E65"/>
                </a:solidFill>
                <a:latin typeface="仿宋" panose="02010609060101010101" pitchFamily="49" charset="-122"/>
                <a:ea typeface="仿宋" panose="02010609060101010101" pitchFamily="49" charset="-122"/>
                <a:cs typeface="+mn-ea"/>
              </a:rPr>
              <a:t>至少聘请</a:t>
            </a:r>
            <a:r>
              <a:rPr lang="zh-CN" altLang="en-US" b="1" noProof="1">
                <a:solidFill>
                  <a:srgbClr val="052E65"/>
                </a:solidFill>
                <a:latin typeface="仿宋" panose="02010609060101010101" pitchFamily="49" charset="-122"/>
                <a:ea typeface="仿宋" panose="02010609060101010101" pitchFamily="49" charset="-122"/>
                <a:cs typeface="+mn-ea"/>
              </a:rPr>
              <a:t>一名同行专家</a:t>
            </a:r>
          </a:p>
          <a:p>
            <a:pPr marL="342900" marR="0" lvl="0" indent="-342900" algn="l" defTabSz="914400" rtl="0" eaLnBrk="0" hangingPunct="0">
              <a:lnSpc>
                <a:spcPts val="2660"/>
              </a:lnSpc>
              <a:spcBef>
                <a:spcPct val="0"/>
              </a:spcBef>
              <a:spcAft>
                <a:spcPct val="0"/>
              </a:spcAft>
              <a:buClrTx/>
              <a:buSzTx/>
              <a:buFont typeface="Wingdings" panose="05000000000000000000" pitchFamily="2" charset="2"/>
              <a:buChar char="Ø"/>
              <a:defRPr/>
            </a:pPr>
            <a:r>
              <a:rPr lang="zh-CN" altLang="en-US" b="1" noProof="1">
                <a:solidFill>
                  <a:srgbClr val="052E65"/>
                </a:solidFill>
                <a:latin typeface="仿宋" panose="02010609060101010101" pitchFamily="49" charset="-122"/>
                <a:ea typeface="仿宋" panose="02010609060101010101" pitchFamily="49" charset="-122"/>
                <a:cs typeface="+mn-ea"/>
              </a:rPr>
              <a:t>专家投票</a:t>
            </a:r>
          </a:p>
          <a:p>
            <a:pPr marR="0" lvl="0" algn="l" defTabSz="914400" rtl="0" eaLnBrk="0" hangingPunct="0">
              <a:lnSpc>
                <a:spcPct val="150000"/>
              </a:lnSpc>
              <a:spcBef>
                <a:spcPct val="0"/>
              </a:spcBef>
              <a:spcAft>
                <a:spcPct val="0"/>
              </a:spcAft>
              <a:buClrTx/>
              <a:buSzTx/>
              <a:buFont typeface="Wingdings" panose="05000000000000000000" pitchFamily="2" charset="2"/>
              <a:defRPr/>
            </a:pPr>
            <a:r>
              <a:rPr lang="zh-CN" altLang="en-US" sz="1600" noProof="1">
                <a:solidFill>
                  <a:srgbClr val="052E65"/>
                </a:solidFill>
                <a:latin typeface="宋体" panose="02010600030101010101" pitchFamily="2" charset="-122"/>
                <a:cs typeface="+mn-ea"/>
              </a:rPr>
              <a:t>          </a:t>
            </a:r>
          </a:p>
        </p:txBody>
      </p:sp>
      <p:sp>
        <p:nvSpPr>
          <p:cNvPr id="4" name="Rectangle 3"/>
          <p:cNvSpPr>
            <a:spLocks noGrp="1" noChangeArrowheads="1"/>
          </p:cNvSpPr>
          <p:nvPr/>
        </p:nvSpPr>
        <p:spPr bwMode="auto">
          <a:xfrm>
            <a:off x="-18256" y="1220617"/>
            <a:ext cx="7809276" cy="576263"/>
          </a:xfrm>
          <a:prstGeom prst="rect">
            <a:avLst/>
          </a:prstGeom>
          <a:noFill/>
          <a:ln>
            <a:noFill/>
          </a:ln>
        </p:spPr>
        <p:txBody>
          <a:bodyPr/>
          <a:lstStyle>
            <a:lvl1pPr marL="109855" indent="-109855">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l" fontAlgn="base">
              <a:spcBef>
                <a:spcPts val="400"/>
              </a:spcBef>
              <a:buClr>
                <a:schemeClr val="accent1"/>
              </a:buClr>
              <a:buSzPct val="68000"/>
              <a:defRPr/>
            </a:pPr>
            <a:r>
              <a:rPr lang="zh-CN" altLang="en-US" sz="2800" b="1" dirty="0" smtClean="0">
                <a:solidFill>
                  <a:srgbClr val="052E65"/>
                </a:solidFill>
                <a:latin typeface="+mj-ea"/>
                <a:ea typeface="+mj-ea"/>
                <a:sym typeface="华文中宋" panose="02010600040101010101" pitchFamily="2" charset="-122"/>
              </a:rPr>
              <a:t>（三）专家评审 </a:t>
            </a:r>
            <a:r>
              <a:rPr lang="en-US" altLang="zh-CN" sz="2800" b="1" dirty="0" smtClean="0">
                <a:solidFill>
                  <a:srgbClr val="052E65"/>
                </a:solidFill>
                <a:latin typeface="仿宋" panose="02010609060101010101" pitchFamily="49" charset="-122"/>
                <a:ea typeface="仿宋" panose="02010609060101010101" pitchFamily="49" charset="-122"/>
                <a:sym typeface="华文中宋" panose="02010600040101010101" pitchFamily="2" charset="-122"/>
              </a:rPr>
              <a:t>— </a:t>
            </a:r>
            <a:r>
              <a:rPr lang="en-US" altLang="zh-CN" sz="2400" dirty="0" smtClean="0">
                <a:solidFill>
                  <a:srgbClr val="052E65"/>
                </a:solidFill>
                <a:latin typeface="+mj-ea"/>
                <a:ea typeface="+mj-ea"/>
                <a:cs typeface="+mn-ea"/>
                <a:sym typeface="华文中宋" panose="02010600040101010101" pitchFamily="2" charset="-122"/>
              </a:rPr>
              <a:t>3.</a:t>
            </a:r>
            <a:r>
              <a:rPr lang="zh-CN" altLang="en-US" sz="2400" dirty="0" smtClean="0">
                <a:solidFill>
                  <a:srgbClr val="052E65"/>
                </a:solidFill>
                <a:latin typeface="+mj-ea"/>
                <a:ea typeface="+mj-ea"/>
                <a:cs typeface="+mn-ea"/>
                <a:sym typeface="华文中宋" panose="02010600040101010101" pitchFamily="2" charset="-122"/>
              </a:rPr>
              <a:t>申报材料</a:t>
            </a:r>
            <a:r>
              <a:rPr lang="en-US" altLang="zh-CN" sz="2400" dirty="0" smtClean="0">
                <a:solidFill>
                  <a:srgbClr val="052E65"/>
                </a:solidFill>
                <a:latin typeface="+mj-ea"/>
                <a:ea typeface="+mj-ea"/>
                <a:cs typeface="+mn-ea"/>
                <a:sym typeface="华文中宋" panose="02010600040101010101" pitchFamily="2" charset="-122"/>
              </a:rPr>
              <a:t>分组及专家</a:t>
            </a:r>
            <a:r>
              <a:rPr lang="zh-CN" altLang="en-US" sz="2400" dirty="0" smtClean="0">
                <a:solidFill>
                  <a:srgbClr val="052E65"/>
                </a:solidFill>
                <a:latin typeface="+mj-ea"/>
                <a:ea typeface="+mj-ea"/>
                <a:cs typeface="+mn-ea"/>
                <a:sym typeface="华文中宋" panose="02010600040101010101" pitchFamily="2" charset="-122"/>
              </a:rPr>
              <a:t>选聘</a:t>
            </a:r>
          </a:p>
        </p:txBody>
      </p:sp>
    </p:spTree>
  </p:cSld>
  <p:clrMapOvr>
    <a:masterClrMapping/>
  </p:clrMapOvr>
  <p:transition>
    <p:pull/>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矩形 2"/>
          <p:cNvSpPr/>
          <p:nvPr/>
        </p:nvSpPr>
        <p:spPr>
          <a:xfrm>
            <a:off x="3019755" y="1797050"/>
            <a:ext cx="3017520" cy="3517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bodyPr>
          <a:lstStyle/>
          <a:p>
            <a:pPr algn="ctr"/>
            <a:r>
              <a:rPr lang="zh-CN" altLang="en-US" dirty="0">
                <a:solidFill>
                  <a:srgbClr val="002060"/>
                </a:solidFill>
                <a:effectLst>
                  <a:outerShdw blurRad="38100" dist="25400" dir="5400000" algn="ctr" rotWithShape="0">
                    <a:srgbClr val="6E747A">
                      <a:alpha val="43000"/>
                    </a:srgbClr>
                  </a:outerShdw>
                </a:effectLst>
                <a:latin typeface="华文中宋" panose="02010600040101010101" pitchFamily="2" charset="-122"/>
                <a:ea typeface="华文中宋" panose="02010600040101010101" pitchFamily="2" charset="-122"/>
              </a:rPr>
              <a:t>面上</a:t>
            </a:r>
            <a:r>
              <a:rPr lang="zh-CN" altLang="en-US" dirty="0" smtClean="0">
                <a:solidFill>
                  <a:srgbClr val="002060"/>
                </a:solidFill>
                <a:effectLst>
                  <a:outerShdw blurRad="38100" dist="25400" dir="5400000" algn="ctr" rotWithShape="0">
                    <a:srgbClr val="6E747A">
                      <a:alpha val="43000"/>
                    </a:srgbClr>
                  </a:outerShdw>
                </a:effectLst>
                <a:latin typeface="华文中宋" panose="02010600040101010101" pitchFamily="2" charset="-122"/>
                <a:ea typeface="华文中宋" panose="02010600040101010101" pitchFamily="2" charset="-122"/>
              </a:rPr>
              <a:t>资助评议指标</a:t>
            </a:r>
          </a:p>
        </p:txBody>
      </p:sp>
      <p:sp>
        <p:nvSpPr>
          <p:cNvPr id="4" name="Rectangle 3"/>
          <p:cNvSpPr>
            <a:spLocks noGrp="1" noChangeArrowheads="1"/>
          </p:cNvSpPr>
          <p:nvPr/>
        </p:nvSpPr>
        <p:spPr bwMode="auto">
          <a:xfrm>
            <a:off x="-18256" y="1220617"/>
            <a:ext cx="7809276" cy="576263"/>
          </a:xfrm>
          <a:prstGeom prst="rect">
            <a:avLst/>
          </a:prstGeom>
          <a:noFill/>
          <a:ln>
            <a:noFill/>
          </a:ln>
        </p:spPr>
        <p:txBody>
          <a:bodyPr/>
          <a:lstStyle>
            <a:lvl1pPr marL="109855" indent="-109855">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l" fontAlgn="base">
              <a:spcBef>
                <a:spcPts val="400"/>
              </a:spcBef>
              <a:buClr>
                <a:schemeClr val="accent1"/>
              </a:buClr>
              <a:buSzPct val="68000"/>
              <a:defRPr/>
            </a:pPr>
            <a:r>
              <a:rPr lang="zh-CN" altLang="en-US" sz="2800" b="1" dirty="0" smtClean="0">
                <a:solidFill>
                  <a:srgbClr val="052E65"/>
                </a:solidFill>
                <a:latin typeface="+mj-ea"/>
                <a:ea typeface="+mj-ea"/>
                <a:sym typeface="华文中宋" panose="02010600040101010101" pitchFamily="2" charset="-122"/>
              </a:rPr>
              <a:t>（三）专家评审 </a:t>
            </a:r>
            <a:r>
              <a:rPr lang="en-US" altLang="zh-CN" sz="2800" b="1" dirty="0" smtClean="0">
                <a:solidFill>
                  <a:srgbClr val="052E65"/>
                </a:solidFill>
                <a:latin typeface="仿宋" panose="02010609060101010101" pitchFamily="49" charset="-122"/>
                <a:ea typeface="仿宋" panose="02010609060101010101" pitchFamily="49" charset="-122"/>
                <a:sym typeface="华文中宋" panose="02010600040101010101" pitchFamily="2" charset="-122"/>
              </a:rPr>
              <a:t>— </a:t>
            </a:r>
            <a:r>
              <a:rPr lang="en-US" altLang="zh-CN" sz="2400" dirty="0" smtClean="0">
                <a:solidFill>
                  <a:srgbClr val="052E65"/>
                </a:solidFill>
                <a:latin typeface="+mj-ea"/>
                <a:ea typeface="+mj-ea"/>
                <a:cs typeface="+mn-ea"/>
                <a:sym typeface="华文中宋" panose="02010600040101010101" pitchFamily="2" charset="-122"/>
              </a:rPr>
              <a:t>4.</a:t>
            </a:r>
            <a:r>
              <a:rPr lang="zh-CN" altLang="en-US" sz="2400" dirty="0" smtClean="0">
                <a:solidFill>
                  <a:srgbClr val="052E65"/>
                </a:solidFill>
                <a:latin typeface="+mj-ea"/>
                <a:ea typeface="+mj-ea"/>
                <a:cs typeface="+mn-ea"/>
                <a:sym typeface="华文中宋" panose="02010600040101010101" pitchFamily="2" charset="-122"/>
              </a:rPr>
              <a:t>评议指标</a:t>
            </a:r>
          </a:p>
        </p:txBody>
      </p:sp>
      <p:graphicFrame>
        <p:nvGraphicFramePr>
          <p:cNvPr id="6" name="表格 5"/>
          <p:cNvGraphicFramePr/>
          <p:nvPr/>
        </p:nvGraphicFramePr>
        <p:xfrm>
          <a:off x="584835" y="2148840"/>
          <a:ext cx="8209915" cy="4601845"/>
        </p:xfrm>
        <a:graphic>
          <a:graphicData uri="http://schemas.openxmlformats.org/drawingml/2006/table">
            <a:tbl>
              <a:tblPr firstRow="1" bandRow="1">
                <a:tableStyleId>{5C22544A-7EE6-4342-B048-85BDC9FD1C3A}</a:tableStyleId>
              </a:tblPr>
              <a:tblGrid>
                <a:gridCol w="563880"/>
                <a:gridCol w="877570"/>
                <a:gridCol w="4997450"/>
                <a:gridCol w="496570"/>
                <a:gridCol w="1274445"/>
              </a:tblGrid>
              <a:tr h="377190">
                <a:tc>
                  <a:txBody>
                    <a:bodyPr/>
                    <a:lstStyle/>
                    <a:p>
                      <a:pPr marL="0" indent="0" algn="ctr">
                        <a:buNone/>
                      </a:pPr>
                      <a:r>
                        <a:rPr lang="zh-CN" altLang="en-US" sz="1600" b="1" u="none">
                          <a:solidFill>
                            <a:srgbClr val="000000"/>
                          </a:solidFill>
                          <a:latin typeface="仿宋" panose="02010609060101010101" pitchFamily="49" charset="-122"/>
                          <a:ea typeface="仿宋" panose="02010609060101010101" pitchFamily="49" charset="-122"/>
                          <a:cs typeface="黑体" panose="02010609060101010101" pitchFamily="49" charset="-122"/>
                        </a:rPr>
                        <a:t>序号</a:t>
                      </a: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marL="0" indent="0" algn="ctr">
                        <a:buNone/>
                      </a:pPr>
                      <a:r>
                        <a:rPr lang="zh-CN" altLang="en-US" sz="1600" b="1" u="none">
                          <a:solidFill>
                            <a:srgbClr val="000000"/>
                          </a:solidFill>
                          <a:latin typeface="仿宋" panose="02010609060101010101" pitchFamily="49" charset="-122"/>
                          <a:ea typeface="仿宋" panose="02010609060101010101" pitchFamily="49" charset="-122"/>
                          <a:cs typeface="黑体" panose="02010609060101010101" pitchFamily="49" charset="-122"/>
                        </a:rPr>
                        <a:t>指标项</a:t>
                      </a: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marL="0" indent="0" algn="ctr">
                        <a:buNone/>
                      </a:pPr>
                      <a:r>
                        <a:rPr lang="zh-CN" altLang="en-US" sz="1600" b="1" u="none">
                          <a:solidFill>
                            <a:srgbClr val="000000"/>
                          </a:solidFill>
                          <a:latin typeface="仿宋" panose="02010609060101010101" pitchFamily="49" charset="-122"/>
                          <a:ea typeface="仿宋" panose="02010609060101010101" pitchFamily="49" charset="-122"/>
                          <a:cs typeface="黑体" panose="02010609060101010101" pitchFamily="49" charset="-122"/>
                        </a:rPr>
                        <a:t>说  明</a:t>
                      </a: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marL="0" indent="0" algn="ctr">
                        <a:buNone/>
                      </a:pPr>
                      <a:r>
                        <a:rPr lang="zh-CN" altLang="en-US" sz="1600" b="1" u="none">
                          <a:solidFill>
                            <a:srgbClr val="000000"/>
                          </a:solidFill>
                          <a:latin typeface="仿宋" panose="02010609060101010101" pitchFamily="49" charset="-122"/>
                          <a:ea typeface="仿宋" panose="02010609060101010101" pitchFamily="49" charset="-122"/>
                          <a:cs typeface="黑体" panose="02010609060101010101" pitchFamily="49" charset="-122"/>
                        </a:rPr>
                        <a:t>等级</a:t>
                      </a: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marL="0" indent="0" algn="ctr">
                        <a:buNone/>
                      </a:pPr>
                      <a:r>
                        <a:rPr lang="zh-CN" altLang="en-US" sz="1600" b="1" u="none">
                          <a:solidFill>
                            <a:srgbClr val="000000"/>
                          </a:solidFill>
                          <a:latin typeface="仿宋" panose="02010609060101010101" pitchFamily="49" charset="-122"/>
                          <a:ea typeface="仿宋" panose="02010609060101010101" pitchFamily="49" charset="-122"/>
                          <a:cs typeface="黑体" panose="02010609060101010101" pitchFamily="49" charset="-122"/>
                        </a:rPr>
                        <a:t>分  数</a:t>
                      </a: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14630">
                <a:tc rowSpan="3">
                  <a:txBody>
                    <a:bodyPr/>
                    <a:lstStyle/>
                    <a:p>
                      <a:pPr marL="0" indent="0" algn="ctr">
                        <a:buNone/>
                      </a:pPr>
                      <a:r>
                        <a:rPr lang="en-US" altLang="zh-CN" sz="1600" b="1" u="none">
                          <a:solidFill>
                            <a:srgbClr val="000000"/>
                          </a:solidFill>
                          <a:latin typeface="仿宋" panose="02010609060101010101" pitchFamily="49" charset="-122"/>
                          <a:ea typeface="仿宋" panose="02010609060101010101" pitchFamily="49" charset="-122"/>
                          <a:cs typeface="宋体" panose="02010600030101010101" pitchFamily="2" charset="-122"/>
                        </a:rPr>
                        <a:t>1</a:t>
                      </a: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rowSpan="3">
                  <a:txBody>
                    <a:bodyPr/>
                    <a:lstStyle/>
                    <a:p>
                      <a:pPr marL="0" indent="0" algn="l">
                        <a:buNone/>
                      </a:pPr>
                      <a:r>
                        <a:rPr lang="zh-CN" altLang="en-US" sz="1600" b="1" u="none">
                          <a:solidFill>
                            <a:srgbClr val="000000"/>
                          </a:solidFill>
                          <a:latin typeface="仿宋" panose="02010609060101010101" pitchFamily="49" charset="-122"/>
                          <a:ea typeface="仿宋" panose="02010609060101010101" pitchFamily="49" charset="-122"/>
                          <a:cs typeface="宋体" panose="02010600030101010101" pitchFamily="2" charset="-122"/>
                        </a:rPr>
                        <a:t>申请人学术水平和科研能力</a:t>
                      </a: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rowSpan="3">
                  <a:txBody>
                    <a:bodyPr/>
                    <a:lstStyle/>
                    <a:p>
                      <a:pPr marL="0" indent="0" algn="l">
                        <a:buNone/>
                      </a:pPr>
                      <a:r>
                        <a:rPr lang="zh-CN" altLang="en-US" sz="1600" b="1" u="none">
                          <a:solidFill>
                            <a:srgbClr val="000000"/>
                          </a:solidFill>
                          <a:latin typeface="仿宋" panose="02010609060101010101" pitchFamily="49" charset="-122"/>
                          <a:ea typeface="仿宋" panose="02010609060101010101" pitchFamily="49" charset="-122"/>
                          <a:cs typeface="宋体" panose="02010600030101010101" pitchFamily="2" charset="-122"/>
                        </a:rPr>
                        <a:t>对同组申请人进行比较和评分</a:t>
                      </a: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marL="0" indent="0" algn="ctr">
                        <a:buNone/>
                      </a:pPr>
                      <a:r>
                        <a:rPr lang="zh-CN" altLang="en-US" sz="1600" b="1" u="none">
                          <a:solidFill>
                            <a:srgbClr val="000000"/>
                          </a:solidFill>
                          <a:latin typeface="仿宋" panose="02010609060101010101" pitchFamily="49" charset="-122"/>
                          <a:ea typeface="仿宋" panose="02010609060101010101" pitchFamily="49" charset="-122"/>
                          <a:cs typeface="宋体" panose="02010600030101010101" pitchFamily="2" charset="-122"/>
                        </a:rPr>
                        <a:t>高</a:t>
                      </a: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marL="0" indent="0" algn="ctr">
                        <a:buNone/>
                      </a:pPr>
                      <a:r>
                        <a:rPr lang="en-US" altLang="zh-CN" sz="1600" b="1" u="none">
                          <a:solidFill>
                            <a:srgbClr val="000000"/>
                          </a:solidFill>
                          <a:latin typeface="仿宋" panose="02010609060101010101" pitchFamily="49" charset="-122"/>
                          <a:ea typeface="仿宋" panose="02010609060101010101" pitchFamily="49" charset="-122"/>
                          <a:cs typeface="宋体" panose="02010600030101010101" pitchFamily="2" charset="-122"/>
                        </a:rPr>
                        <a:t>30—21</a:t>
                      </a:r>
                      <a:r>
                        <a:rPr lang="zh-CN" altLang="en-US" sz="1600" b="1" u="none">
                          <a:solidFill>
                            <a:srgbClr val="000000"/>
                          </a:solidFill>
                          <a:latin typeface="仿宋" panose="02010609060101010101" pitchFamily="49" charset="-122"/>
                          <a:ea typeface="仿宋" panose="02010609060101010101" pitchFamily="49" charset="-122"/>
                          <a:cs typeface="宋体" panose="02010600030101010101" pitchFamily="2" charset="-122"/>
                        </a:rPr>
                        <a:t>分</a:t>
                      </a: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14630">
                <a:tc vMerge="1">
                  <a:txBody>
                    <a:bodyPr/>
                    <a:lstStyle/>
                    <a:p>
                      <a:endParaRPr lang="zh-CN"/>
                    </a:p>
                  </a:txBody>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vMerge="1">
                  <a:txBody>
                    <a:bodyPr/>
                    <a:lstStyle/>
                    <a:p>
                      <a:endParaRPr lang="zh-CN"/>
                    </a:p>
                  </a:txBody>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vMerge="1">
                  <a:txBody>
                    <a:bodyPr/>
                    <a:lstStyle/>
                    <a:p>
                      <a:endParaRPr lang="zh-CN"/>
                    </a:p>
                  </a:txBody>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a:txBody>
                    <a:bodyPr/>
                    <a:lstStyle/>
                    <a:p>
                      <a:pPr marL="0" indent="0" algn="ctr">
                        <a:buNone/>
                      </a:pPr>
                      <a:r>
                        <a:rPr lang="zh-CN" altLang="en-US" sz="1600" b="1" u="none">
                          <a:solidFill>
                            <a:srgbClr val="000000"/>
                          </a:solidFill>
                          <a:latin typeface="仿宋" panose="02010609060101010101" pitchFamily="49" charset="-122"/>
                          <a:ea typeface="仿宋" panose="02010609060101010101" pitchFamily="49" charset="-122"/>
                          <a:cs typeface="宋体" panose="02010600030101010101" pitchFamily="2" charset="-122"/>
                        </a:rPr>
                        <a:t>中</a:t>
                      </a: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marL="0" indent="0" algn="ctr">
                        <a:buNone/>
                      </a:pPr>
                      <a:r>
                        <a:rPr lang="en-US" altLang="zh-CN" sz="1600" b="1" u="none">
                          <a:solidFill>
                            <a:srgbClr val="000000"/>
                          </a:solidFill>
                          <a:latin typeface="仿宋" panose="02010609060101010101" pitchFamily="49" charset="-122"/>
                          <a:ea typeface="仿宋" panose="02010609060101010101" pitchFamily="49" charset="-122"/>
                          <a:cs typeface="宋体" panose="02010600030101010101" pitchFamily="2" charset="-122"/>
                        </a:rPr>
                        <a:t>20—11</a:t>
                      </a:r>
                      <a:r>
                        <a:rPr lang="zh-CN" altLang="en-US" sz="1600" b="1" u="none">
                          <a:solidFill>
                            <a:srgbClr val="000000"/>
                          </a:solidFill>
                          <a:latin typeface="仿宋" panose="02010609060101010101" pitchFamily="49" charset="-122"/>
                          <a:ea typeface="仿宋" panose="02010609060101010101" pitchFamily="49" charset="-122"/>
                          <a:cs typeface="宋体" panose="02010600030101010101" pitchFamily="2" charset="-122"/>
                        </a:rPr>
                        <a:t>分</a:t>
                      </a: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22885">
                <a:tc vMerge="1">
                  <a:txBody>
                    <a:bodyPr/>
                    <a:lstStyle/>
                    <a:p>
                      <a:endParaRPr lang="zh-CN"/>
                    </a:p>
                  </a:txBody>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c vMerge="1">
                  <a:txBody>
                    <a:bodyPr/>
                    <a:lstStyle/>
                    <a:p>
                      <a:endParaRPr lang="zh-CN"/>
                    </a:p>
                  </a:txBody>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c vMerge="1">
                  <a:txBody>
                    <a:bodyPr/>
                    <a:lstStyle/>
                    <a:p>
                      <a:endParaRPr lang="zh-CN"/>
                    </a:p>
                  </a:txBody>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c>
                  <a:txBody>
                    <a:bodyPr/>
                    <a:lstStyle/>
                    <a:p>
                      <a:pPr marL="0" indent="0" algn="ctr">
                        <a:buNone/>
                      </a:pPr>
                      <a:r>
                        <a:rPr lang="zh-CN" altLang="en-US" sz="1600" b="1" u="none">
                          <a:solidFill>
                            <a:srgbClr val="000000"/>
                          </a:solidFill>
                          <a:latin typeface="仿宋" panose="02010609060101010101" pitchFamily="49" charset="-122"/>
                          <a:ea typeface="仿宋" panose="02010609060101010101" pitchFamily="49" charset="-122"/>
                          <a:cs typeface="宋体" panose="02010600030101010101" pitchFamily="2" charset="-122"/>
                        </a:rPr>
                        <a:t>低</a:t>
                      </a: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marL="0" indent="0" algn="ctr">
                        <a:buNone/>
                      </a:pPr>
                      <a:r>
                        <a:rPr lang="en-US" altLang="zh-CN" sz="1600" b="1" u="none">
                          <a:solidFill>
                            <a:srgbClr val="000000"/>
                          </a:solidFill>
                          <a:latin typeface="仿宋" panose="02010609060101010101" pitchFamily="49" charset="-122"/>
                          <a:ea typeface="仿宋" panose="02010609060101010101" pitchFamily="49" charset="-122"/>
                          <a:cs typeface="宋体" panose="02010600030101010101" pitchFamily="2" charset="-122"/>
                        </a:rPr>
                        <a:t>10</a:t>
                      </a:r>
                      <a:r>
                        <a:rPr lang="zh-CN" altLang="en-US" sz="1600" b="1" u="none">
                          <a:solidFill>
                            <a:srgbClr val="000000"/>
                          </a:solidFill>
                          <a:latin typeface="仿宋" panose="02010609060101010101" pitchFamily="49" charset="-122"/>
                          <a:ea typeface="仿宋" panose="02010609060101010101" pitchFamily="49" charset="-122"/>
                          <a:cs typeface="宋体" panose="02010600030101010101" pitchFamily="2" charset="-122"/>
                        </a:rPr>
                        <a:t>分</a:t>
                      </a:r>
                      <a:r>
                        <a:rPr lang="en-US" altLang="zh-CN" sz="1600" b="1" u="none">
                          <a:solidFill>
                            <a:srgbClr val="000000"/>
                          </a:solidFill>
                          <a:latin typeface="仿宋" panose="02010609060101010101" pitchFamily="49" charset="-122"/>
                          <a:ea typeface="仿宋" panose="02010609060101010101" pitchFamily="49" charset="-122"/>
                          <a:cs typeface="宋体" panose="02010600030101010101" pitchFamily="2" charset="-122"/>
                        </a:rPr>
                        <a:t>(</a:t>
                      </a:r>
                      <a:r>
                        <a:rPr lang="zh-CN" altLang="en-US" sz="1600" b="1" u="none">
                          <a:solidFill>
                            <a:srgbClr val="000000"/>
                          </a:solidFill>
                          <a:latin typeface="仿宋" panose="02010609060101010101" pitchFamily="49" charset="-122"/>
                          <a:ea typeface="仿宋" panose="02010609060101010101" pitchFamily="49" charset="-122"/>
                          <a:cs typeface="宋体" panose="02010600030101010101" pitchFamily="2" charset="-122"/>
                        </a:rPr>
                        <a:t>含</a:t>
                      </a:r>
                      <a:r>
                        <a:rPr lang="en-US" altLang="zh-CN" sz="1600" b="1" u="none">
                          <a:solidFill>
                            <a:srgbClr val="000000"/>
                          </a:solidFill>
                          <a:latin typeface="仿宋" panose="02010609060101010101" pitchFamily="49" charset="-122"/>
                          <a:ea typeface="仿宋" panose="02010609060101010101" pitchFamily="49" charset="-122"/>
                          <a:cs typeface="宋体" panose="02010600030101010101" pitchFamily="2" charset="-122"/>
                        </a:rPr>
                        <a:t>)</a:t>
                      </a:r>
                      <a:r>
                        <a:rPr lang="zh-CN" altLang="en-US" sz="1600" b="1" u="none">
                          <a:solidFill>
                            <a:srgbClr val="000000"/>
                          </a:solidFill>
                          <a:latin typeface="仿宋" panose="02010609060101010101" pitchFamily="49" charset="-122"/>
                          <a:ea typeface="仿宋" panose="02010609060101010101" pitchFamily="49" charset="-122"/>
                          <a:cs typeface="宋体" panose="02010600030101010101" pitchFamily="2" charset="-122"/>
                        </a:rPr>
                        <a:t>以下</a:t>
                      </a: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810895">
                <a:tc rowSpan="3">
                  <a:txBody>
                    <a:bodyPr/>
                    <a:lstStyle/>
                    <a:p>
                      <a:pPr marL="0" indent="0" algn="ctr">
                        <a:buNone/>
                      </a:pPr>
                      <a:r>
                        <a:rPr lang="en-US" altLang="zh-CN" sz="1600" b="1" u="none">
                          <a:solidFill>
                            <a:srgbClr val="000000"/>
                          </a:solidFill>
                          <a:latin typeface="仿宋" panose="02010609060101010101" pitchFamily="49" charset="-122"/>
                          <a:ea typeface="仿宋" panose="02010609060101010101" pitchFamily="49" charset="-122"/>
                          <a:cs typeface="宋体" panose="02010600030101010101" pitchFamily="2" charset="-122"/>
                        </a:rPr>
                        <a:t>2</a:t>
                      </a: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rowSpan="3">
                  <a:txBody>
                    <a:bodyPr/>
                    <a:lstStyle/>
                    <a:p>
                      <a:pPr marL="0" indent="0" algn="l">
                        <a:buNone/>
                      </a:pPr>
                      <a:r>
                        <a:rPr lang="zh-CN" altLang="en-US" sz="1600" b="1" u="none">
                          <a:solidFill>
                            <a:srgbClr val="000000"/>
                          </a:solidFill>
                          <a:latin typeface="仿宋" panose="02010609060101010101" pitchFamily="49" charset="-122"/>
                          <a:ea typeface="仿宋" panose="02010609060101010101" pitchFamily="49" charset="-122"/>
                          <a:cs typeface="宋体" panose="02010600030101010101" pitchFamily="2" charset="-122"/>
                        </a:rPr>
                        <a:t>申请资助项目的创新性</a:t>
                      </a: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marL="0" indent="0" algn="l">
                        <a:buNone/>
                      </a:pPr>
                      <a:r>
                        <a:rPr lang="zh-CN" altLang="en-US" sz="1600" b="1" u="none">
                          <a:solidFill>
                            <a:srgbClr val="000000"/>
                          </a:solidFill>
                          <a:latin typeface="仿宋" panose="02010609060101010101" pitchFamily="49" charset="-122"/>
                          <a:ea typeface="仿宋" panose="02010609060101010101" pitchFamily="49" charset="-122"/>
                          <a:cs typeface="宋体" panose="02010600030101010101" pitchFamily="2" charset="-122"/>
                        </a:rPr>
                        <a:t>学术思想有重要创新，具有重大科学意义或应用前景，可能带来科学技术或学术研究的突破性进展；研究目标明确、内容具体，近期可望取得重大进展；研究方法、计划和技术路线有重要创新、合理、可行</a:t>
                      </a: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marL="0" indent="0" algn="ctr">
                        <a:buNone/>
                      </a:pPr>
                      <a:r>
                        <a:rPr lang="zh-CN" altLang="en-US" sz="1600" b="1" u="none">
                          <a:solidFill>
                            <a:srgbClr val="000000"/>
                          </a:solidFill>
                          <a:latin typeface="仿宋" panose="02010609060101010101" pitchFamily="49" charset="-122"/>
                          <a:ea typeface="仿宋" panose="02010609060101010101" pitchFamily="49" charset="-122"/>
                          <a:cs typeface="宋体" panose="02010600030101010101" pitchFamily="2" charset="-122"/>
                        </a:rPr>
                        <a:t>好</a:t>
                      </a: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marL="0" indent="0" algn="ctr">
                        <a:buNone/>
                      </a:pPr>
                      <a:r>
                        <a:rPr lang="en-US" altLang="zh-CN" sz="1600" b="1" u="none">
                          <a:solidFill>
                            <a:srgbClr val="000000"/>
                          </a:solidFill>
                          <a:latin typeface="仿宋" panose="02010609060101010101" pitchFamily="49" charset="-122"/>
                          <a:ea typeface="仿宋" panose="02010609060101010101" pitchFamily="49" charset="-122"/>
                          <a:cs typeface="宋体" panose="02010600030101010101" pitchFamily="2" charset="-122"/>
                        </a:rPr>
                        <a:t>60—46</a:t>
                      </a:r>
                      <a:r>
                        <a:rPr lang="zh-CN" altLang="en-US" sz="1600" b="1" u="none">
                          <a:solidFill>
                            <a:srgbClr val="000000"/>
                          </a:solidFill>
                          <a:latin typeface="仿宋" panose="02010609060101010101" pitchFamily="49" charset="-122"/>
                          <a:ea typeface="仿宋" panose="02010609060101010101" pitchFamily="49" charset="-122"/>
                          <a:cs typeface="宋体" panose="02010600030101010101" pitchFamily="2" charset="-122"/>
                        </a:rPr>
                        <a:t>分</a:t>
                      </a: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810260">
                <a:tc vMerge="1">
                  <a:txBody>
                    <a:bodyPr/>
                    <a:lstStyle/>
                    <a:p>
                      <a:endParaRPr lang="zh-CN"/>
                    </a:p>
                  </a:txBody>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vMerge="1">
                  <a:txBody>
                    <a:bodyPr/>
                    <a:lstStyle/>
                    <a:p>
                      <a:endParaRPr lang="zh-CN"/>
                    </a:p>
                  </a:txBody>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a:txBody>
                    <a:bodyPr/>
                    <a:lstStyle/>
                    <a:p>
                      <a:pPr marL="0" indent="0" algn="l">
                        <a:buNone/>
                      </a:pPr>
                      <a:r>
                        <a:rPr lang="zh-CN" altLang="en-US" sz="1600" b="1" u="none">
                          <a:solidFill>
                            <a:srgbClr val="000000"/>
                          </a:solidFill>
                          <a:latin typeface="仿宋" panose="02010609060101010101" pitchFamily="49" charset="-122"/>
                          <a:ea typeface="仿宋" panose="02010609060101010101" pitchFamily="49" charset="-122"/>
                          <a:cs typeface="宋体" panose="02010600030101010101" pitchFamily="2" charset="-122"/>
                        </a:rPr>
                        <a:t>学术思想有创新</a:t>
                      </a:r>
                      <a:r>
                        <a:rPr lang="en-US" altLang="zh-CN" sz="1600" b="1" u="none">
                          <a:solidFill>
                            <a:srgbClr val="000000"/>
                          </a:solidFill>
                          <a:latin typeface="仿宋" panose="02010609060101010101" pitchFamily="49" charset="-122"/>
                          <a:ea typeface="仿宋" panose="02010609060101010101" pitchFamily="49" charset="-122"/>
                          <a:cs typeface="宋体" panose="02010600030101010101" pitchFamily="2" charset="-122"/>
                        </a:rPr>
                        <a:t>(</a:t>
                      </a:r>
                      <a:r>
                        <a:rPr lang="zh-CN" altLang="en-US" sz="1600" b="1" u="none">
                          <a:solidFill>
                            <a:srgbClr val="000000"/>
                          </a:solidFill>
                          <a:latin typeface="仿宋" panose="02010609060101010101" pitchFamily="49" charset="-122"/>
                          <a:ea typeface="仿宋" panose="02010609060101010101" pitchFamily="49" charset="-122"/>
                          <a:cs typeface="宋体" panose="02010600030101010101" pitchFamily="2" charset="-122"/>
                        </a:rPr>
                        <a:t>或有一定特色</a:t>
                      </a:r>
                      <a:r>
                        <a:rPr lang="en-US" altLang="zh-CN" sz="1600" b="1" u="none">
                          <a:solidFill>
                            <a:srgbClr val="000000"/>
                          </a:solidFill>
                          <a:latin typeface="仿宋" panose="02010609060101010101" pitchFamily="49" charset="-122"/>
                          <a:ea typeface="仿宋" panose="02010609060101010101" pitchFamily="49" charset="-122"/>
                          <a:cs typeface="宋体" panose="02010600030101010101" pitchFamily="2" charset="-122"/>
                        </a:rPr>
                        <a:t>)</a:t>
                      </a:r>
                      <a:r>
                        <a:rPr lang="zh-CN" altLang="en-US" sz="1600" b="1" u="none">
                          <a:solidFill>
                            <a:srgbClr val="000000"/>
                          </a:solidFill>
                          <a:latin typeface="仿宋" panose="02010609060101010101" pitchFamily="49" charset="-122"/>
                          <a:ea typeface="仿宋" panose="02010609060101010101" pitchFamily="49" charset="-122"/>
                          <a:cs typeface="宋体" panose="02010600030101010101" pitchFamily="2" charset="-122"/>
                        </a:rPr>
                        <a:t>，具有较重要的科学意义或应用前景；研究目标比较明确、内容比较具体，近期可望取得较大进展；研究方法、计划和技术路线有特色、合理、可行</a:t>
                      </a: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marL="0" indent="0" algn="ctr">
                        <a:buNone/>
                      </a:pPr>
                      <a:r>
                        <a:rPr lang="zh-CN" altLang="en-US" sz="1600" b="1" u="none">
                          <a:solidFill>
                            <a:srgbClr val="000000"/>
                          </a:solidFill>
                          <a:latin typeface="仿宋" panose="02010609060101010101" pitchFamily="49" charset="-122"/>
                          <a:ea typeface="仿宋" panose="02010609060101010101" pitchFamily="49" charset="-122"/>
                          <a:cs typeface="宋体" panose="02010600030101010101" pitchFamily="2" charset="-122"/>
                        </a:rPr>
                        <a:t>中</a:t>
                      </a: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marL="0" indent="0" algn="ctr">
                        <a:buNone/>
                      </a:pPr>
                      <a:r>
                        <a:rPr lang="en-US" altLang="zh-CN" sz="1600" b="1" u="none">
                          <a:solidFill>
                            <a:srgbClr val="000000"/>
                          </a:solidFill>
                          <a:latin typeface="仿宋" panose="02010609060101010101" pitchFamily="49" charset="-122"/>
                          <a:ea typeface="仿宋" panose="02010609060101010101" pitchFamily="49" charset="-122"/>
                          <a:cs typeface="宋体" panose="02010600030101010101" pitchFamily="2" charset="-122"/>
                        </a:rPr>
                        <a:t>45—26</a:t>
                      </a:r>
                      <a:r>
                        <a:rPr lang="zh-CN" altLang="en-US" sz="1600" b="1" u="none">
                          <a:solidFill>
                            <a:srgbClr val="000000"/>
                          </a:solidFill>
                          <a:latin typeface="仿宋" panose="02010609060101010101" pitchFamily="49" charset="-122"/>
                          <a:ea typeface="仿宋" panose="02010609060101010101" pitchFamily="49" charset="-122"/>
                          <a:cs typeface="宋体" panose="02010600030101010101" pitchFamily="2" charset="-122"/>
                        </a:rPr>
                        <a:t>分</a:t>
                      </a: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810895">
                <a:tc vMerge="1">
                  <a:txBody>
                    <a:bodyPr/>
                    <a:lstStyle/>
                    <a:p>
                      <a:endParaRPr lang="zh-CN"/>
                    </a:p>
                  </a:txBody>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c vMerge="1">
                  <a:txBody>
                    <a:bodyPr/>
                    <a:lstStyle/>
                    <a:p>
                      <a:endParaRPr lang="zh-CN"/>
                    </a:p>
                  </a:txBody>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c>
                  <a:txBody>
                    <a:bodyPr/>
                    <a:lstStyle/>
                    <a:p>
                      <a:pPr marL="0" indent="0" algn="l">
                        <a:buNone/>
                      </a:pPr>
                      <a:r>
                        <a:rPr lang="zh-CN" altLang="en-US" sz="1600" b="1" u="none">
                          <a:solidFill>
                            <a:srgbClr val="000000"/>
                          </a:solidFill>
                          <a:latin typeface="仿宋" panose="02010609060101010101" pitchFamily="49" charset="-122"/>
                          <a:ea typeface="仿宋" panose="02010609060101010101" pitchFamily="49" charset="-122"/>
                          <a:cs typeface="宋体" panose="02010600030101010101" pitchFamily="2" charset="-122"/>
                        </a:rPr>
                        <a:t>属跟踪研究，但有一定的新意，有一定的科学意义或应用前景；研究目标基本明确、内容适当，可望取得一定进展；研究方法、计划和技术路线基本合理、可行</a:t>
                      </a: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marL="0" indent="0" algn="ctr">
                        <a:buNone/>
                      </a:pPr>
                      <a:r>
                        <a:rPr lang="zh-CN" altLang="en-US" sz="1600" b="1" u="none">
                          <a:solidFill>
                            <a:srgbClr val="000000"/>
                          </a:solidFill>
                          <a:latin typeface="仿宋" panose="02010609060101010101" pitchFamily="49" charset="-122"/>
                          <a:ea typeface="仿宋" panose="02010609060101010101" pitchFamily="49" charset="-122"/>
                          <a:cs typeface="宋体" panose="02010600030101010101" pitchFamily="2" charset="-122"/>
                        </a:rPr>
                        <a:t>差</a:t>
                      </a: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marL="0" indent="0" algn="ctr">
                        <a:buNone/>
                      </a:pPr>
                      <a:r>
                        <a:rPr lang="en-US" altLang="zh-CN" sz="1600" b="1" u="none">
                          <a:solidFill>
                            <a:srgbClr val="000000"/>
                          </a:solidFill>
                          <a:latin typeface="仿宋" panose="02010609060101010101" pitchFamily="49" charset="-122"/>
                          <a:ea typeface="仿宋" panose="02010609060101010101" pitchFamily="49" charset="-122"/>
                          <a:cs typeface="宋体" panose="02010600030101010101" pitchFamily="2" charset="-122"/>
                        </a:rPr>
                        <a:t>25</a:t>
                      </a:r>
                      <a:r>
                        <a:rPr lang="zh-CN" altLang="en-US" sz="1600" b="1" u="none">
                          <a:solidFill>
                            <a:srgbClr val="000000"/>
                          </a:solidFill>
                          <a:latin typeface="仿宋" panose="02010609060101010101" pitchFamily="49" charset="-122"/>
                          <a:ea typeface="仿宋" panose="02010609060101010101" pitchFamily="49" charset="-122"/>
                          <a:cs typeface="宋体" panose="02010600030101010101" pitchFamily="2" charset="-122"/>
                        </a:rPr>
                        <a:t>分</a:t>
                      </a:r>
                      <a:r>
                        <a:rPr lang="en-US" altLang="zh-CN" sz="1600" b="1" u="none">
                          <a:solidFill>
                            <a:srgbClr val="000000"/>
                          </a:solidFill>
                          <a:latin typeface="仿宋" panose="02010609060101010101" pitchFamily="49" charset="-122"/>
                          <a:ea typeface="仿宋" panose="02010609060101010101" pitchFamily="49" charset="-122"/>
                          <a:cs typeface="宋体" panose="02010600030101010101" pitchFamily="2" charset="-122"/>
                        </a:rPr>
                        <a:t>(</a:t>
                      </a:r>
                      <a:r>
                        <a:rPr lang="zh-CN" altLang="en-US" sz="1600" b="1" u="none">
                          <a:solidFill>
                            <a:srgbClr val="000000"/>
                          </a:solidFill>
                          <a:latin typeface="仿宋" panose="02010609060101010101" pitchFamily="49" charset="-122"/>
                          <a:ea typeface="仿宋" panose="02010609060101010101" pitchFamily="49" charset="-122"/>
                          <a:cs typeface="宋体" panose="02010600030101010101" pitchFamily="2" charset="-122"/>
                        </a:rPr>
                        <a:t>含</a:t>
                      </a:r>
                      <a:r>
                        <a:rPr lang="en-US" altLang="zh-CN" sz="1600" b="1" u="none">
                          <a:solidFill>
                            <a:srgbClr val="000000"/>
                          </a:solidFill>
                          <a:latin typeface="仿宋" panose="02010609060101010101" pitchFamily="49" charset="-122"/>
                          <a:ea typeface="仿宋" panose="02010609060101010101" pitchFamily="49" charset="-122"/>
                          <a:cs typeface="宋体" panose="02010600030101010101" pitchFamily="2" charset="-122"/>
                        </a:rPr>
                        <a:t>)</a:t>
                      </a:r>
                      <a:r>
                        <a:rPr lang="zh-CN" altLang="en-US" sz="1600" b="1" u="none">
                          <a:solidFill>
                            <a:srgbClr val="000000"/>
                          </a:solidFill>
                          <a:latin typeface="仿宋" panose="02010609060101010101" pitchFamily="49" charset="-122"/>
                          <a:ea typeface="仿宋" panose="02010609060101010101" pitchFamily="49" charset="-122"/>
                          <a:cs typeface="宋体" panose="02010600030101010101" pitchFamily="2" charset="-122"/>
                        </a:rPr>
                        <a:t>以下</a:t>
                      </a: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33680">
                <a:tc rowSpan="3">
                  <a:txBody>
                    <a:bodyPr/>
                    <a:lstStyle/>
                    <a:p>
                      <a:pPr marL="0" indent="0" algn="ctr">
                        <a:buNone/>
                      </a:pPr>
                      <a:r>
                        <a:rPr lang="en-US" altLang="zh-CN" sz="1600" b="1" u="none">
                          <a:solidFill>
                            <a:srgbClr val="000000"/>
                          </a:solidFill>
                          <a:latin typeface="仿宋" panose="02010609060101010101" pitchFamily="49" charset="-122"/>
                          <a:ea typeface="仿宋" panose="02010609060101010101" pitchFamily="49" charset="-122"/>
                          <a:cs typeface="宋体" panose="02010600030101010101" pitchFamily="2" charset="-122"/>
                        </a:rPr>
                        <a:t>3</a:t>
                      </a: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rowSpan="3">
                  <a:txBody>
                    <a:bodyPr/>
                    <a:lstStyle/>
                    <a:p>
                      <a:pPr marL="0" indent="0" algn="l">
                        <a:buNone/>
                      </a:pPr>
                      <a:r>
                        <a:rPr lang="zh-CN" altLang="en-US" sz="1600" b="1" u="none">
                          <a:solidFill>
                            <a:srgbClr val="000000"/>
                          </a:solidFill>
                          <a:latin typeface="仿宋" panose="02010609060101010101" pitchFamily="49" charset="-122"/>
                          <a:ea typeface="仿宋" panose="02010609060101010101" pitchFamily="49" charset="-122"/>
                          <a:cs typeface="宋体" panose="02010600030101010101" pitchFamily="2" charset="-122"/>
                        </a:rPr>
                        <a:t>项目基础条件</a:t>
                      </a: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rowSpan="3">
                  <a:txBody>
                    <a:bodyPr/>
                    <a:lstStyle/>
                    <a:p>
                      <a:pPr marL="0" indent="0" algn="l">
                        <a:buNone/>
                      </a:pPr>
                      <a:r>
                        <a:rPr lang="zh-CN" altLang="en-US" sz="1600" b="1" u="none">
                          <a:solidFill>
                            <a:srgbClr val="000000"/>
                          </a:solidFill>
                          <a:latin typeface="仿宋" panose="02010609060101010101" pitchFamily="49" charset="-122"/>
                          <a:ea typeface="仿宋" panose="02010609060101010101" pitchFamily="49" charset="-122"/>
                          <a:cs typeface="宋体" panose="02010600030101010101" pitchFamily="2" charset="-122"/>
                        </a:rPr>
                        <a:t>依据项目基础条件进行比较和评分。</a:t>
                      </a: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marL="0" indent="0" algn="ctr">
                        <a:buNone/>
                      </a:pPr>
                      <a:r>
                        <a:rPr lang="zh-CN" altLang="en-US" sz="1600" b="1" u="none">
                          <a:solidFill>
                            <a:srgbClr val="000000"/>
                          </a:solidFill>
                          <a:latin typeface="仿宋" panose="02010609060101010101" pitchFamily="49" charset="-122"/>
                          <a:ea typeface="仿宋" panose="02010609060101010101" pitchFamily="49" charset="-122"/>
                          <a:cs typeface="宋体" panose="02010600030101010101" pitchFamily="2" charset="-122"/>
                        </a:rPr>
                        <a:t>好</a:t>
                      </a: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marL="0" indent="0" algn="ctr">
                        <a:buNone/>
                      </a:pPr>
                      <a:r>
                        <a:rPr lang="en-US" altLang="zh-CN" sz="1600" b="1" u="none">
                          <a:solidFill>
                            <a:srgbClr val="000000"/>
                          </a:solidFill>
                          <a:latin typeface="仿宋" panose="02010609060101010101" pitchFamily="49" charset="-122"/>
                          <a:ea typeface="仿宋" panose="02010609060101010101" pitchFamily="49" charset="-122"/>
                          <a:cs typeface="宋体" panose="02010600030101010101" pitchFamily="2" charset="-122"/>
                        </a:rPr>
                        <a:t>10—8</a:t>
                      </a:r>
                      <a:r>
                        <a:rPr lang="zh-CN" altLang="en-US" sz="1600" b="1" u="none">
                          <a:solidFill>
                            <a:srgbClr val="000000"/>
                          </a:solidFill>
                          <a:latin typeface="仿宋" panose="02010609060101010101" pitchFamily="49" charset="-122"/>
                          <a:ea typeface="仿宋" panose="02010609060101010101" pitchFamily="49" charset="-122"/>
                          <a:cs typeface="宋体" panose="02010600030101010101" pitchFamily="2" charset="-122"/>
                        </a:rPr>
                        <a:t>分</a:t>
                      </a: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14630">
                <a:tc vMerge="1">
                  <a:txBody>
                    <a:bodyPr/>
                    <a:lstStyle/>
                    <a:p>
                      <a:endParaRPr lang="zh-CN"/>
                    </a:p>
                  </a:txBody>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vMerge="1">
                  <a:txBody>
                    <a:bodyPr/>
                    <a:lstStyle/>
                    <a:p>
                      <a:endParaRPr lang="zh-CN"/>
                    </a:p>
                  </a:txBody>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vMerge="1">
                  <a:txBody>
                    <a:bodyPr/>
                    <a:lstStyle/>
                    <a:p>
                      <a:endParaRPr lang="zh-CN"/>
                    </a:p>
                  </a:txBody>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a:txBody>
                    <a:bodyPr/>
                    <a:lstStyle/>
                    <a:p>
                      <a:pPr marL="0" indent="0" algn="ctr">
                        <a:buNone/>
                      </a:pPr>
                      <a:r>
                        <a:rPr lang="zh-CN" altLang="en-US" sz="1600" b="1" u="none">
                          <a:solidFill>
                            <a:srgbClr val="000000"/>
                          </a:solidFill>
                          <a:latin typeface="仿宋" panose="02010609060101010101" pitchFamily="49" charset="-122"/>
                          <a:ea typeface="仿宋" panose="02010609060101010101" pitchFamily="49" charset="-122"/>
                          <a:cs typeface="宋体" panose="02010600030101010101" pitchFamily="2" charset="-122"/>
                        </a:rPr>
                        <a:t>中</a:t>
                      </a: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marL="0" indent="0" algn="ctr">
                        <a:buNone/>
                      </a:pPr>
                      <a:r>
                        <a:rPr lang="en-US" altLang="zh-CN" sz="1600" b="1" u="none">
                          <a:solidFill>
                            <a:srgbClr val="000000"/>
                          </a:solidFill>
                          <a:latin typeface="仿宋" panose="02010609060101010101" pitchFamily="49" charset="-122"/>
                          <a:ea typeface="仿宋" panose="02010609060101010101" pitchFamily="49" charset="-122"/>
                          <a:cs typeface="宋体" panose="02010600030101010101" pitchFamily="2" charset="-122"/>
                        </a:rPr>
                        <a:t>7—3</a:t>
                      </a:r>
                      <a:r>
                        <a:rPr lang="zh-CN" altLang="en-US" sz="1600" b="1" u="none">
                          <a:solidFill>
                            <a:srgbClr val="000000"/>
                          </a:solidFill>
                          <a:latin typeface="仿宋" panose="02010609060101010101" pitchFamily="49" charset="-122"/>
                          <a:ea typeface="仿宋" panose="02010609060101010101" pitchFamily="49" charset="-122"/>
                          <a:cs typeface="宋体" panose="02010600030101010101" pitchFamily="2" charset="-122"/>
                        </a:rPr>
                        <a:t>分</a:t>
                      </a: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02565">
                <a:tc vMerge="1">
                  <a:txBody>
                    <a:bodyPr/>
                    <a:lstStyle/>
                    <a:p>
                      <a:endParaRPr lang="zh-CN"/>
                    </a:p>
                  </a:txBody>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c vMerge="1">
                  <a:txBody>
                    <a:bodyPr/>
                    <a:lstStyle/>
                    <a:p>
                      <a:endParaRPr lang="zh-CN"/>
                    </a:p>
                  </a:txBody>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c vMerge="1">
                  <a:txBody>
                    <a:bodyPr/>
                    <a:lstStyle/>
                    <a:p>
                      <a:endParaRPr lang="zh-CN"/>
                    </a:p>
                  </a:txBody>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c>
                  <a:txBody>
                    <a:bodyPr/>
                    <a:lstStyle/>
                    <a:p>
                      <a:pPr marL="0" indent="0" algn="ctr">
                        <a:buNone/>
                      </a:pPr>
                      <a:r>
                        <a:rPr lang="zh-CN" altLang="en-US" sz="1600" b="1" u="none">
                          <a:solidFill>
                            <a:srgbClr val="000000"/>
                          </a:solidFill>
                          <a:latin typeface="仿宋" panose="02010609060101010101" pitchFamily="49" charset="-122"/>
                          <a:ea typeface="仿宋" panose="02010609060101010101" pitchFamily="49" charset="-122"/>
                          <a:cs typeface="宋体" panose="02010600030101010101" pitchFamily="2" charset="-122"/>
                        </a:rPr>
                        <a:t>差</a:t>
                      </a: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marL="0" indent="0" algn="ctr">
                        <a:buNone/>
                      </a:pPr>
                      <a:r>
                        <a:rPr lang="en-US" altLang="zh-CN" sz="1600" b="1" u="none">
                          <a:solidFill>
                            <a:srgbClr val="000000"/>
                          </a:solidFill>
                          <a:latin typeface="仿宋" panose="02010609060101010101" pitchFamily="49" charset="-122"/>
                          <a:ea typeface="仿宋" panose="02010609060101010101" pitchFamily="49" charset="-122"/>
                          <a:cs typeface="宋体" panose="02010600030101010101" pitchFamily="2" charset="-122"/>
                        </a:rPr>
                        <a:t>2</a:t>
                      </a:r>
                      <a:r>
                        <a:rPr lang="zh-CN" altLang="en-US" sz="1600" b="1" u="none">
                          <a:solidFill>
                            <a:srgbClr val="000000"/>
                          </a:solidFill>
                          <a:latin typeface="仿宋" panose="02010609060101010101" pitchFamily="49" charset="-122"/>
                          <a:ea typeface="仿宋" panose="02010609060101010101" pitchFamily="49" charset="-122"/>
                          <a:cs typeface="宋体" panose="02010600030101010101" pitchFamily="2" charset="-122"/>
                        </a:rPr>
                        <a:t>分</a:t>
                      </a:r>
                      <a:r>
                        <a:rPr lang="en-US" altLang="zh-CN" sz="1600" b="1" u="none">
                          <a:solidFill>
                            <a:srgbClr val="000000"/>
                          </a:solidFill>
                          <a:latin typeface="仿宋" panose="02010609060101010101" pitchFamily="49" charset="-122"/>
                          <a:ea typeface="仿宋" panose="02010609060101010101" pitchFamily="49" charset="-122"/>
                          <a:cs typeface="宋体" panose="02010600030101010101" pitchFamily="2" charset="-122"/>
                        </a:rPr>
                        <a:t>(</a:t>
                      </a:r>
                      <a:r>
                        <a:rPr lang="zh-CN" altLang="en-US" sz="1600" b="1" u="none">
                          <a:solidFill>
                            <a:srgbClr val="000000"/>
                          </a:solidFill>
                          <a:latin typeface="仿宋" panose="02010609060101010101" pitchFamily="49" charset="-122"/>
                          <a:ea typeface="仿宋" panose="02010609060101010101" pitchFamily="49" charset="-122"/>
                          <a:cs typeface="宋体" panose="02010600030101010101" pitchFamily="2" charset="-122"/>
                        </a:rPr>
                        <a:t>含</a:t>
                      </a:r>
                      <a:r>
                        <a:rPr lang="en-US" altLang="zh-CN" sz="1600" b="1" u="none">
                          <a:solidFill>
                            <a:srgbClr val="000000"/>
                          </a:solidFill>
                          <a:latin typeface="仿宋" panose="02010609060101010101" pitchFamily="49" charset="-122"/>
                          <a:ea typeface="仿宋" panose="02010609060101010101" pitchFamily="49" charset="-122"/>
                          <a:cs typeface="宋体" panose="02010600030101010101" pitchFamily="2" charset="-122"/>
                        </a:rPr>
                        <a:t>)</a:t>
                      </a:r>
                      <a:r>
                        <a:rPr lang="zh-CN" altLang="en-US" sz="1600" b="1" u="none">
                          <a:solidFill>
                            <a:srgbClr val="000000"/>
                          </a:solidFill>
                          <a:latin typeface="仿宋" panose="02010609060101010101" pitchFamily="49" charset="-122"/>
                          <a:ea typeface="仿宋" panose="02010609060101010101" pitchFamily="49" charset="-122"/>
                          <a:cs typeface="宋体" panose="02010600030101010101" pitchFamily="2" charset="-122"/>
                        </a:rPr>
                        <a:t>以下</a:t>
                      </a: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bl>
          </a:graphicData>
        </a:graphic>
      </p:graphicFrame>
    </p:spTree>
  </p:cSld>
  <p:clrMapOvr>
    <a:masterClrMapping/>
  </p:clrMapOvr>
  <p:transition>
    <p:pull/>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矩形 1"/>
          <p:cNvSpPr/>
          <p:nvPr/>
        </p:nvSpPr>
        <p:spPr>
          <a:xfrm>
            <a:off x="965835" y="5510530"/>
            <a:ext cx="7443470" cy="1635760"/>
          </a:xfrm>
          <a:prstGeom prst="rect">
            <a:avLst/>
          </a:prstGeom>
        </p:spPr>
        <p:txBody>
          <a:bodyPr wrap="square">
            <a:spAutoFit/>
          </a:bodyPr>
          <a:lstStyle/>
          <a:p>
            <a:pPr marL="285750" indent="-285750" algn="l" fontAlgn="auto">
              <a:lnSpc>
                <a:spcPts val="2620"/>
              </a:lnSpc>
              <a:spcBef>
                <a:spcPts val="0"/>
              </a:spcBef>
              <a:buFont typeface="Wingdings" panose="05000000000000000000" charset="0"/>
              <a:buChar char="Ø"/>
            </a:pPr>
            <a:r>
              <a:rPr lang="zh-CN" altLang="en-US" sz="1600" b="1">
                <a:solidFill>
                  <a:schemeClr val="tx2">
                    <a:lumMod val="50000"/>
                  </a:schemeClr>
                </a:solidFill>
                <a:latin typeface="仿宋" panose="02010609060101010101" pitchFamily="49" charset="-122"/>
                <a:ea typeface="仿宋" panose="02010609060101010101" pitchFamily="49" charset="-122"/>
                <a:cs typeface="仿宋" panose="02010609060101010101" pitchFamily="49" charset="-122"/>
              </a:rPr>
              <a:t>申请人是否已取得突出的科研成果，或在项目成果转化方面是否已取得了突出成效</a:t>
            </a:r>
          </a:p>
          <a:p>
            <a:pPr marL="285750" indent="-285750" algn="l" fontAlgn="auto">
              <a:lnSpc>
                <a:spcPts val="2620"/>
              </a:lnSpc>
              <a:spcBef>
                <a:spcPts val="0"/>
              </a:spcBef>
              <a:buFont typeface="Wingdings" panose="05000000000000000000" charset="0"/>
              <a:buChar char="Ø"/>
            </a:pPr>
            <a:r>
              <a:rPr lang="zh-CN" altLang="en-US" sz="1600" b="1">
                <a:solidFill>
                  <a:schemeClr val="tx2">
                    <a:lumMod val="50000"/>
                  </a:schemeClr>
                </a:solidFill>
                <a:latin typeface="仿宋" panose="02010609060101010101" pitchFamily="49" charset="-122"/>
                <a:ea typeface="仿宋" panose="02010609060101010101" pitchFamily="49" charset="-122"/>
                <a:cs typeface="仿宋" panose="02010609060101010101" pitchFamily="49" charset="-122"/>
              </a:rPr>
              <a:t>申请人是否具有较大发展潜力，在站期间的创新研究工作是否表现出突出的创新能力</a:t>
            </a:r>
            <a:endParaRPr lang="zh-CN" altLang="en-US" sz="1600" b="1" dirty="0" smtClean="0">
              <a:solidFill>
                <a:schemeClr val="tx2">
                  <a:lumMod val="50000"/>
                </a:schemeClr>
              </a:solidFill>
              <a:latin typeface="仿宋" panose="02010609060101010101" pitchFamily="49" charset="-122"/>
              <a:ea typeface="仿宋" panose="02010609060101010101" pitchFamily="49" charset="-122"/>
              <a:cs typeface="仿宋" panose="02010609060101010101" pitchFamily="49" charset="-122"/>
            </a:endParaRPr>
          </a:p>
          <a:p>
            <a:pPr marL="285750" indent="-285750" algn="l" fontAlgn="auto">
              <a:buFont typeface="Wingdings" panose="05000000000000000000" charset="0"/>
              <a:buChar char="Ø"/>
            </a:pPr>
            <a:endParaRPr lang="zh-CN" altLang="en-US" sz="1400" b="1" dirty="0" smtClean="0">
              <a:solidFill>
                <a:schemeClr val="tx1">
                  <a:lumMod val="50000"/>
                </a:schemeClr>
              </a:solidFill>
              <a:latin typeface="仿宋" panose="02010609060101010101" pitchFamily="49" charset="-122"/>
              <a:ea typeface="仿宋" panose="02010609060101010101" pitchFamily="49" charset="-122"/>
              <a:cs typeface="仿宋" panose="02010609060101010101" pitchFamily="49" charset="-122"/>
            </a:endParaRPr>
          </a:p>
        </p:txBody>
      </p:sp>
      <p:sp>
        <p:nvSpPr>
          <p:cNvPr id="3" name="矩形 2"/>
          <p:cNvSpPr/>
          <p:nvPr/>
        </p:nvSpPr>
        <p:spPr>
          <a:xfrm>
            <a:off x="2753995" y="1797050"/>
            <a:ext cx="4172585" cy="4641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bodyPr>
          <a:lstStyle/>
          <a:p>
            <a:pPr algn="ctr"/>
            <a:r>
              <a:rPr lang="zh-CN" altLang="en-US" sz="1800" dirty="0">
                <a:solidFill>
                  <a:srgbClr val="002060"/>
                </a:solidFill>
                <a:effectLst>
                  <a:outerShdw blurRad="38100" dist="25400" dir="5400000" algn="ctr" rotWithShape="0">
                    <a:srgbClr val="6E747A">
                      <a:alpha val="43000"/>
                    </a:srgbClr>
                  </a:outerShdw>
                </a:effectLst>
                <a:latin typeface="华文中宋" panose="02010600040101010101" pitchFamily="2" charset="-122"/>
                <a:ea typeface="华文中宋" panose="02010600040101010101" pitchFamily="2" charset="-122"/>
              </a:rPr>
              <a:t>特别资助通讯评议指标</a:t>
            </a:r>
          </a:p>
        </p:txBody>
      </p:sp>
      <p:graphicFrame>
        <p:nvGraphicFramePr>
          <p:cNvPr id="4" name="表格 3"/>
          <p:cNvGraphicFramePr>
            <a:graphicFrameLocks noGrp="1"/>
          </p:cNvGraphicFramePr>
          <p:nvPr/>
        </p:nvGraphicFramePr>
        <p:xfrm>
          <a:off x="965835" y="2319655"/>
          <a:ext cx="7385685" cy="2616835"/>
        </p:xfrm>
        <a:graphic>
          <a:graphicData uri="http://schemas.openxmlformats.org/drawingml/2006/table">
            <a:tbl>
              <a:tblPr/>
              <a:tblGrid>
                <a:gridCol w="595630"/>
                <a:gridCol w="5973445"/>
                <a:gridCol w="816610"/>
              </a:tblGrid>
              <a:tr h="427355">
                <a:tc>
                  <a:txBody>
                    <a:bodyPr/>
                    <a:lstStyle/>
                    <a:p>
                      <a:pPr marL="0" marR="0" algn="ctr">
                        <a:lnSpc>
                          <a:spcPct val="100000"/>
                        </a:lnSpc>
                        <a:spcBef>
                          <a:spcPts val="0"/>
                        </a:spcBef>
                      </a:pPr>
                      <a:r>
                        <a:rPr lang="zh-CN" altLang="en-US" sz="1600" b="1">
                          <a:solidFill>
                            <a:srgbClr val="000000"/>
                          </a:solidFill>
                          <a:latin typeface="仿宋" panose="02010609060101010101" pitchFamily="49" charset="-122"/>
                          <a:ea typeface="仿宋" panose="02010609060101010101" pitchFamily="49" charset="-122"/>
                          <a:cs typeface="黑体" panose="02010609060101010101" pitchFamily="49" charset="-122"/>
                        </a:rPr>
                        <a:t>序号</a:t>
                      </a:r>
                    </a:p>
                  </a:txBody>
                  <a:tcPr marL="13335" marR="13335" marT="34290" marB="342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pPr>
                      <a:r>
                        <a:rPr lang="zh-CN" altLang="en-US" sz="1600" b="1">
                          <a:solidFill>
                            <a:srgbClr val="000000"/>
                          </a:solidFill>
                          <a:latin typeface="仿宋" panose="02010609060101010101" pitchFamily="49" charset="-122"/>
                          <a:ea typeface="仿宋" panose="02010609060101010101" pitchFamily="49" charset="-122"/>
                          <a:cs typeface="黑体" panose="02010609060101010101" pitchFamily="49" charset="-122"/>
                        </a:rPr>
                        <a:t>指标项</a:t>
                      </a:r>
                    </a:p>
                  </a:txBody>
                  <a:tcPr marL="13335" marR="13335" marT="34290" marB="342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pPr>
                      <a:r>
                        <a:rPr lang="zh-CN" altLang="en-US" sz="1600" b="1">
                          <a:solidFill>
                            <a:srgbClr val="000000"/>
                          </a:solidFill>
                          <a:latin typeface="仿宋" panose="02010609060101010101" pitchFamily="49" charset="-122"/>
                          <a:ea typeface="仿宋" panose="02010609060101010101" pitchFamily="49" charset="-122"/>
                          <a:cs typeface="黑体" panose="02010609060101010101" pitchFamily="49" charset="-122"/>
                        </a:rPr>
                        <a:t>分数</a:t>
                      </a:r>
                    </a:p>
                  </a:txBody>
                  <a:tcPr marL="13335" marR="13335" marT="34290" marB="342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7370">
                <a:tc>
                  <a:txBody>
                    <a:bodyPr/>
                    <a:lstStyle/>
                    <a:p>
                      <a:pPr marL="0" marR="0" algn="ctr">
                        <a:lnSpc>
                          <a:spcPct val="100000"/>
                        </a:lnSpc>
                        <a:spcBef>
                          <a:spcPts val="0"/>
                        </a:spcBef>
                      </a:pPr>
                      <a:r>
                        <a:rPr lang="zh-CN" altLang="en-US" sz="1600" b="1">
                          <a:solidFill>
                            <a:srgbClr val="000000"/>
                          </a:solidFill>
                          <a:latin typeface="仿宋" panose="02010609060101010101" pitchFamily="49" charset="-122"/>
                          <a:ea typeface="仿宋" panose="02010609060101010101" pitchFamily="49" charset="-122"/>
                          <a:cs typeface="仿宋" panose="02010609060101010101" pitchFamily="49" charset="-122"/>
                        </a:rPr>
                        <a:t>1</a:t>
                      </a:r>
                    </a:p>
                  </a:txBody>
                  <a:tcPr marL="13335" marR="13335" marT="34290" marB="342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0000"/>
                        </a:lnSpc>
                        <a:spcBef>
                          <a:spcPts val="0"/>
                        </a:spcBef>
                      </a:pPr>
                      <a:r>
                        <a:rPr lang="zh-CN" altLang="en-US" sz="1600" b="1">
                          <a:solidFill>
                            <a:srgbClr val="000000"/>
                          </a:solidFill>
                          <a:latin typeface="仿宋" panose="02010609060101010101" pitchFamily="49" charset="-122"/>
                          <a:ea typeface="仿宋" panose="02010609060101010101" pitchFamily="49" charset="-122"/>
                          <a:cs typeface="仿宋" panose="02010609060101010101" pitchFamily="49" charset="-122"/>
                        </a:rPr>
                        <a:t>通过申请人的学术研究经历和已经取得的科研成果等情况，评价其学术发展的基础条件。</a:t>
                      </a:r>
                    </a:p>
                  </a:txBody>
                  <a:tcPr marL="13335" marR="13335" marT="34290" marB="342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pPr>
                      <a:r>
                        <a:rPr lang="zh-CN" altLang="en-US" sz="1600" b="1">
                          <a:solidFill>
                            <a:srgbClr val="000000"/>
                          </a:solidFill>
                          <a:latin typeface="仿宋" panose="02010609060101010101" pitchFamily="49" charset="-122"/>
                          <a:ea typeface="仿宋" panose="02010609060101010101" pitchFamily="49" charset="-122"/>
                          <a:cs typeface="仿宋" panose="02010609060101010101" pitchFamily="49" charset="-122"/>
                        </a:rPr>
                        <a:t>20分</a:t>
                      </a:r>
                    </a:p>
                  </a:txBody>
                  <a:tcPr marL="13335" marR="13335" marT="34290" marB="342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7370">
                <a:tc>
                  <a:txBody>
                    <a:bodyPr/>
                    <a:lstStyle/>
                    <a:p>
                      <a:pPr marL="0" marR="0" algn="ctr">
                        <a:lnSpc>
                          <a:spcPct val="100000"/>
                        </a:lnSpc>
                        <a:spcBef>
                          <a:spcPts val="0"/>
                        </a:spcBef>
                      </a:pPr>
                      <a:r>
                        <a:rPr lang="zh-CN" altLang="en-US" sz="1600" b="1">
                          <a:solidFill>
                            <a:srgbClr val="000000"/>
                          </a:solidFill>
                          <a:latin typeface="仿宋" panose="02010609060101010101" pitchFamily="49" charset="-122"/>
                          <a:ea typeface="仿宋" panose="02010609060101010101" pitchFamily="49" charset="-122"/>
                          <a:cs typeface="仿宋" panose="02010609060101010101" pitchFamily="49" charset="-122"/>
                        </a:rPr>
                        <a:t>2</a:t>
                      </a:r>
                    </a:p>
                  </a:txBody>
                  <a:tcPr marL="13335" marR="13335" marT="34290" marB="342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0000"/>
                        </a:lnSpc>
                        <a:spcBef>
                          <a:spcPts val="0"/>
                        </a:spcBef>
                      </a:pPr>
                      <a:r>
                        <a:rPr lang="zh-CN" altLang="en-US" sz="1600" b="1">
                          <a:solidFill>
                            <a:srgbClr val="000000"/>
                          </a:solidFill>
                          <a:latin typeface="仿宋" panose="02010609060101010101" pitchFamily="49" charset="-122"/>
                          <a:ea typeface="仿宋" panose="02010609060101010101" pitchFamily="49" charset="-122"/>
                          <a:cs typeface="仿宋" panose="02010609060101010101" pitchFamily="49" charset="-122"/>
                        </a:rPr>
                        <a:t>通过所申报课题在学术思想或理论方法等方面的创新点，评价申请人的科研创新能力。 </a:t>
                      </a:r>
                    </a:p>
                  </a:txBody>
                  <a:tcPr marL="13335" marR="13335" marT="34290" marB="342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pPr>
                      <a:r>
                        <a:rPr lang="zh-CN" altLang="en-US" sz="1600" b="1">
                          <a:solidFill>
                            <a:srgbClr val="000000"/>
                          </a:solidFill>
                          <a:latin typeface="仿宋" panose="02010609060101010101" pitchFamily="49" charset="-122"/>
                          <a:ea typeface="仿宋" panose="02010609060101010101" pitchFamily="49" charset="-122"/>
                          <a:cs typeface="仿宋" panose="02010609060101010101" pitchFamily="49" charset="-122"/>
                        </a:rPr>
                        <a:t>35分</a:t>
                      </a:r>
                    </a:p>
                  </a:txBody>
                  <a:tcPr marL="13335" marR="13335" marT="34290" marB="342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7370">
                <a:tc>
                  <a:txBody>
                    <a:bodyPr/>
                    <a:lstStyle/>
                    <a:p>
                      <a:pPr marL="0" marR="0" algn="ctr">
                        <a:lnSpc>
                          <a:spcPct val="100000"/>
                        </a:lnSpc>
                        <a:spcBef>
                          <a:spcPts val="0"/>
                        </a:spcBef>
                      </a:pPr>
                      <a:r>
                        <a:rPr lang="zh-CN" altLang="en-US" sz="1600" b="1">
                          <a:solidFill>
                            <a:srgbClr val="000000"/>
                          </a:solidFill>
                          <a:latin typeface="仿宋" panose="02010609060101010101" pitchFamily="49" charset="-122"/>
                          <a:ea typeface="仿宋" panose="02010609060101010101" pitchFamily="49" charset="-122"/>
                          <a:cs typeface="仿宋" panose="02010609060101010101" pitchFamily="49" charset="-122"/>
                        </a:rPr>
                        <a:t>3</a:t>
                      </a:r>
                    </a:p>
                  </a:txBody>
                  <a:tcPr marL="13335" marR="13335" marT="34290" marB="342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0000"/>
                        </a:lnSpc>
                        <a:spcBef>
                          <a:spcPts val="0"/>
                        </a:spcBef>
                      </a:pPr>
                      <a:r>
                        <a:rPr lang="zh-CN" altLang="en-US" sz="1600" b="1">
                          <a:solidFill>
                            <a:srgbClr val="000000"/>
                          </a:solidFill>
                          <a:latin typeface="仿宋" panose="02010609060101010101" pitchFamily="49" charset="-122"/>
                          <a:ea typeface="仿宋" panose="02010609060101010101" pitchFamily="49" charset="-122"/>
                          <a:cs typeface="仿宋" panose="02010609060101010101" pitchFamily="49" charset="-122"/>
                        </a:rPr>
                        <a:t>通过所申报课题的科学意义或应用前景等情况，评价申请人选题的前瞻性和实用性。</a:t>
                      </a:r>
                    </a:p>
                  </a:txBody>
                  <a:tcPr marL="13335" marR="13335" marT="34290" marB="342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pPr>
                      <a:r>
                        <a:rPr lang="zh-CN" altLang="en-US" sz="1600" b="1">
                          <a:solidFill>
                            <a:srgbClr val="000000"/>
                          </a:solidFill>
                          <a:latin typeface="仿宋" panose="02010609060101010101" pitchFamily="49" charset="-122"/>
                          <a:ea typeface="仿宋" panose="02010609060101010101" pitchFamily="49" charset="-122"/>
                          <a:cs typeface="仿宋" panose="02010609060101010101" pitchFamily="49" charset="-122"/>
                        </a:rPr>
                        <a:t>25分</a:t>
                      </a:r>
                    </a:p>
                  </a:txBody>
                  <a:tcPr marL="13335" marR="13335" marT="34290" marB="342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7370">
                <a:tc>
                  <a:txBody>
                    <a:bodyPr/>
                    <a:lstStyle/>
                    <a:p>
                      <a:pPr marL="0" marR="0" algn="ctr">
                        <a:lnSpc>
                          <a:spcPct val="100000"/>
                        </a:lnSpc>
                        <a:spcBef>
                          <a:spcPts val="0"/>
                        </a:spcBef>
                      </a:pPr>
                      <a:r>
                        <a:rPr lang="zh-CN" altLang="en-US" sz="1600" b="1">
                          <a:solidFill>
                            <a:srgbClr val="000000"/>
                          </a:solidFill>
                          <a:latin typeface="仿宋" panose="02010609060101010101" pitchFamily="49" charset="-122"/>
                          <a:ea typeface="仿宋" panose="02010609060101010101" pitchFamily="49" charset="-122"/>
                          <a:cs typeface="仿宋" panose="02010609060101010101" pitchFamily="49" charset="-122"/>
                        </a:rPr>
                        <a:t>4</a:t>
                      </a:r>
                    </a:p>
                  </a:txBody>
                  <a:tcPr marL="13335" marR="13335" marT="34290" marB="342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0000"/>
                        </a:lnSpc>
                        <a:spcBef>
                          <a:spcPts val="0"/>
                        </a:spcBef>
                      </a:pPr>
                      <a:r>
                        <a:rPr lang="zh-CN" altLang="en-US" sz="1600" b="1">
                          <a:solidFill>
                            <a:srgbClr val="000000"/>
                          </a:solidFill>
                          <a:latin typeface="仿宋" panose="02010609060101010101" pitchFamily="49" charset="-122"/>
                          <a:ea typeface="仿宋" panose="02010609060101010101" pitchFamily="49" charset="-122"/>
                          <a:cs typeface="仿宋" panose="02010609060101010101" pitchFamily="49" charset="-122"/>
                        </a:rPr>
                        <a:t>研究目标明确，研究方法、计划和技术路线正确，近期可望取得重要进展，申请人选题可行。</a:t>
                      </a:r>
                    </a:p>
                  </a:txBody>
                  <a:tcPr marL="13335" marR="13335" marT="34290" marB="342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pPr>
                      <a:r>
                        <a:rPr lang="zh-CN" altLang="en-US" sz="1600" b="1">
                          <a:solidFill>
                            <a:srgbClr val="000000"/>
                          </a:solidFill>
                          <a:latin typeface="仿宋" panose="02010609060101010101" pitchFamily="49" charset="-122"/>
                          <a:ea typeface="仿宋" panose="02010609060101010101" pitchFamily="49" charset="-122"/>
                          <a:cs typeface="仿宋" panose="02010609060101010101" pitchFamily="49" charset="-122"/>
                        </a:rPr>
                        <a:t>20分</a:t>
                      </a:r>
                    </a:p>
                  </a:txBody>
                  <a:tcPr marL="13335" marR="13335" marT="34290" marB="342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 name="Rectangle 3"/>
          <p:cNvSpPr>
            <a:spLocks noGrp="1" noChangeArrowheads="1"/>
          </p:cNvSpPr>
          <p:nvPr/>
        </p:nvSpPr>
        <p:spPr bwMode="auto">
          <a:xfrm>
            <a:off x="-18256" y="1220617"/>
            <a:ext cx="7809276" cy="576263"/>
          </a:xfrm>
          <a:prstGeom prst="rect">
            <a:avLst/>
          </a:prstGeom>
          <a:noFill/>
          <a:ln>
            <a:noFill/>
          </a:ln>
        </p:spPr>
        <p:txBody>
          <a:bodyPr/>
          <a:lstStyle>
            <a:lvl1pPr marL="109855" indent="-109855">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l" fontAlgn="base">
              <a:spcBef>
                <a:spcPts val="400"/>
              </a:spcBef>
              <a:buClr>
                <a:schemeClr val="accent1"/>
              </a:buClr>
              <a:buSzPct val="68000"/>
              <a:defRPr/>
            </a:pPr>
            <a:r>
              <a:rPr lang="zh-CN" altLang="en-US" sz="2800" b="1" dirty="0" smtClean="0">
                <a:solidFill>
                  <a:srgbClr val="052E65"/>
                </a:solidFill>
                <a:latin typeface="+mj-ea"/>
                <a:ea typeface="+mj-ea"/>
                <a:sym typeface="华文中宋" panose="02010600040101010101" pitchFamily="2" charset="-122"/>
              </a:rPr>
              <a:t>（三）专家评审 </a:t>
            </a:r>
            <a:r>
              <a:rPr lang="en-US" altLang="zh-CN" sz="2800" b="1" dirty="0" smtClean="0">
                <a:solidFill>
                  <a:srgbClr val="052E65"/>
                </a:solidFill>
                <a:latin typeface="仿宋" panose="02010609060101010101" pitchFamily="49" charset="-122"/>
                <a:ea typeface="仿宋" panose="02010609060101010101" pitchFamily="49" charset="-122"/>
                <a:sym typeface="华文中宋" panose="02010600040101010101" pitchFamily="2" charset="-122"/>
              </a:rPr>
              <a:t>— </a:t>
            </a:r>
            <a:r>
              <a:rPr lang="en-US" altLang="zh-CN" sz="2400" dirty="0" smtClean="0">
                <a:solidFill>
                  <a:srgbClr val="052E65"/>
                </a:solidFill>
                <a:latin typeface="+mj-ea"/>
                <a:ea typeface="+mj-ea"/>
                <a:cs typeface="+mn-ea"/>
                <a:sym typeface="华文中宋" panose="02010600040101010101" pitchFamily="2" charset="-122"/>
              </a:rPr>
              <a:t>4.</a:t>
            </a:r>
            <a:r>
              <a:rPr lang="zh-CN" altLang="en-US" sz="2400" dirty="0" smtClean="0">
                <a:solidFill>
                  <a:srgbClr val="052E65"/>
                </a:solidFill>
                <a:latin typeface="+mj-ea"/>
                <a:ea typeface="+mj-ea"/>
                <a:cs typeface="+mn-ea"/>
                <a:sym typeface="华文中宋" panose="02010600040101010101" pitchFamily="2" charset="-122"/>
              </a:rPr>
              <a:t>评议指标</a:t>
            </a:r>
          </a:p>
        </p:txBody>
      </p:sp>
      <p:sp>
        <p:nvSpPr>
          <p:cNvPr id="8" name="矩形 7"/>
          <p:cNvSpPr/>
          <p:nvPr/>
        </p:nvSpPr>
        <p:spPr>
          <a:xfrm>
            <a:off x="2753995" y="5046345"/>
            <a:ext cx="4172585" cy="4641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bodyPr>
          <a:lstStyle/>
          <a:p>
            <a:pPr algn="ctr"/>
            <a:r>
              <a:rPr lang="zh-CN" altLang="en-US" sz="1800" dirty="0">
                <a:solidFill>
                  <a:srgbClr val="002060"/>
                </a:solidFill>
                <a:effectLst>
                  <a:outerShdw blurRad="38100" dist="25400" dir="5400000" algn="ctr" rotWithShape="0">
                    <a:srgbClr val="6E747A">
                      <a:alpha val="43000"/>
                    </a:srgbClr>
                  </a:outerShdw>
                </a:effectLst>
                <a:latin typeface="华文中宋" panose="02010600040101010101" pitchFamily="2" charset="-122"/>
                <a:ea typeface="华文中宋" panose="02010600040101010101" pitchFamily="2" charset="-122"/>
              </a:rPr>
              <a:t>特别资助会议评议指标</a:t>
            </a:r>
          </a:p>
        </p:txBody>
      </p:sp>
    </p:spTree>
  </p:cSld>
  <p:clrMapOvr>
    <a:masterClrMapping/>
  </p:clrMapOvr>
  <p:transition>
    <p:pull/>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矩形 2"/>
          <p:cNvSpPr/>
          <p:nvPr/>
        </p:nvSpPr>
        <p:spPr>
          <a:xfrm>
            <a:off x="2771140" y="1692275"/>
            <a:ext cx="4172585" cy="4641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bodyPr>
          <a:lstStyle/>
          <a:p>
            <a:pPr algn="ctr"/>
            <a:r>
              <a:rPr lang="zh-CN" altLang="en-US" sz="1800" dirty="0">
                <a:solidFill>
                  <a:srgbClr val="002060"/>
                </a:solidFill>
                <a:effectLst>
                  <a:outerShdw blurRad="38100" dist="25400" dir="5400000" algn="ctr" rotWithShape="0">
                    <a:srgbClr val="6E747A">
                      <a:alpha val="43000"/>
                    </a:srgbClr>
                  </a:outerShdw>
                </a:effectLst>
                <a:latin typeface="华文中宋" panose="02010600040101010101" pitchFamily="2" charset="-122"/>
                <a:ea typeface="华文中宋" panose="02010600040101010101" pitchFamily="2" charset="-122"/>
              </a:rPr>
              <a:t>出版资助评议指标</a:t>
            </a:r>
          </a:p>
        </p:txBody>
      </p:sp>
      <p:sp>
        <p:nvSpPr>
          <p:cNvPr id="7" name="Rectangle 3"/>
          <p:cNvSpPr>
            <a:spLocks noGrp="1" noChangeArrowheads="1"/>
          </p:cNvSpPr>
          <p:nvPr/>
        </p:nvSpPr>
        <p:spPr bwMode="auto">
          <a:xfrm>
            <a:off x="-18256" y="1220617"/>
            <a:ext cx="7809276" cy="576263"/>
          </a:xfrm>
          <a:prstGeom prst="rect">
            <a:avLst/>
          </a:prstGeom>
          <a:noFill/>
          <a:ln>
            <a:noFill/>
          </a:ln>
        </p:spPr>
        <p:txBody>
          <a:bodyPr/>
          <a:lstStyle>
            <a:lvl1pPr marL="109855" indent="-109855">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l" fontAlgn="base">
              <a:spcBef>
                <a:spcPts val="400"/>
              </a:spcBef>
              <a:buClr>
                <a:schemeClr val="accent1"/>
              </a:buClr>
              <a:buSzPct val="68000"/>
              <a:defRPr/>
            </a:pPr>
            <a:r>
              <a:rPr lang="zh-CN" altLang="en-US" sz="2800" b="1" dirty="0" smtClean="0">
                <a:solidFill>
                  <a:srgbClr val="052E65"/>
                </a:solidFill>
                <a:latin typeface="+mj-ea"/>
                <a:ea typeface="+mj-ea"/>
                <a:sym typeface="华文中宋" panose="02010600040101010101" pitchFamily="2" charset="-122"/>
              </a:rPr>
              <a:t>（三）专家评审 </a:t>
            </a:r>
            <a:r>
              <a:rPr lang="en-US" altLang="zh-CN" sz="2800" b="1" dirty="0" smtClean="0">
                <a:solidFill>
                  <a:srgbClr val="052E65"/>
                </a:solidFill>
                <a:latin typeface="仿宋" panose="02010609060101010101" pitchFamily="49" charset="-122"/>
                <a:ea typeface="仿宋" panose="02010609060101010101" pitchFamily="49" charset="-122"/>
                <a:sym typeface="华文中宋" panose="02010600040101010101" pitchFamily="2" charset="-122"/>
              </a:rPr>
              <a:t>— </a:t>
            </a:r>
            <a:r>
              <a:rPr lang="en-US" altLang="zh-CN" sz="2400" dirty="0" smtClean="0">
                <a:solidFill>
                  <a:srgbClr val="052E65"/>
                </a:solidFill>
                <a:latin typeface="+mj-ea"/>
                <a:ea typeface="+mj-ea"/>
                <a:cs typeface="+mn-ea"/>
                <a:sym typeface="华文中宋" panose="02010600040101010101" pitchFamily="2" charset="-122"/>
              </a:rPr>
              <a:t>4.</a:t>
            </a:r>
            <a:r>
              <a:rPr lang="zh-CN" altLang="en-US" sz="2400" dirty="0" smtClean="0">
                <a:solidFill>
                  <a:srgbClr val="052E65"/>
                </a:solidFill>
                <a:latin typeface="+mj-ea"/>
                <a:ea typeface="+mj-ea"/>
                <a:cs typeface="+mn-ea"/>
                <a:sym typeface="华文中宋" panose="02010600040101010101" pitchFamily="2" charset="-122"/>
              </a:rPr>
              <a:t>评议指标</a:t>
            </a:r>
          </a:p>
        </p:txBody>
      </p:sp>
      <p:graphicFrame>
        <p:nvGraphicFramePr>
          <p:cNvPr id="2" name="表格 1"/>
          <p:cNvGraphicFramePr/>
          <p:nvPr/>
        </p:nvGraphicFramePr>
        <p:xfrm>
          <a:off x="810895" y="2103120"/>
          <a:ext cx="7855585" cy="4705985"/>
        </p:xfrm>
        <a:graphic>
          <a:graphicData uri="http://schemas.openxmlformats.org/drawingml/2006/table">
            <a:tbl>
              <a:tblPr firstRow="1" bandRow="1">
                <a:tableStyleId>{5940675A-B579-460E-94D1-54222C63F5DA}</a:tableStyleId>
              </a:tblPr>
              <a:tblGrid>
                <a:gridCol w="510540"/>
                <a:gridCol w="1074420"/>
                <a:gridCol w="5549900"/>
                <a:gridCol w="720725"/>
              </a:tblGrid>
              <a:tr h="316865">
                <a:tc>
                  <a:txBody>
                    <a:bodyPr/>
                    <a:lstStyle/>
                    <a:p>
                      <a:pPr marL="0" indent="0" algn="ctr">
                        <a:buNone/>
                      </a:pPr>
                      <a:r>
                        <a:rPr lang="zh-CN" altLang="en-US" sz="1600" b="1" u="none">
                          <a:latin typeface="仿宋" panose="02010609060101010101" pitchFamily="49" charset="-122"/>
                          <a:ea typeface="仿宋" panose="02010609060101010101" pitchFamily="49" charset="-122"/>
                          <a:cs typeface="仿宋" panose="02010609060101010101" pitchFamily="49" charset="-122"/>
                        </a:rPr>
                        <a:t>序号</a:t>
                      </a:r>
                    </a:p>
                  </a:txBody>
                  <a:tcPr marL="0" marR="0" marT="0" marB="1"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zh-CN" altLang="en-US" sz="1600" b="1" u="none">
                          <a:latin typeface="仿宋" panose="02010609060101010101" pitchFamily="49" charset="-122"/>
                          <a:ea typeface="仿宋" panose="02010609060101010101" pitchFamily="49" charset="-122"/>
                          <a:cs typeface="仿宋" panose="02010609060101010101" pitchFamily="49" charset="-122"/>
                        </a:rPr>
                        <a:t>指标项</a:t>
                      </a:r>
                    </a:p>
                  </a:txBody>
                  <a:tcPr marL="0" marR="0" marT="0" marB="1"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zh-CN" altLang="en-US" sz="1600" b="1" u="none">
                          <a:latin typeface="仿宋" panose="02010609060101010101" pitchFamily="49" charset="-122"/>
                          <a:ea typeface="仿宋" panose="02010609060101010101" pitchFamily="49" charset="-122"/>
                          <a:cs typeface="仿宋" panose="02010609060101010101" pitchFamily="49" charset="-122"/>
                        </a:rPr>
                        <a:t>说    明</a:t>
                      </a: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zh-CN" altLang="en-US" sz="1600" b="1" u="none">
                          <a:latin typeface="仿宋" panose="02010609060101010101" pitchFamily="49" charset="-122"/>
                          <a:ea typeface="仿宋" panose="02010609060101010101" pitchFamily="49" charset="-122"/>
                          <a:cs typeface="仿宋" panose="02010609060101010101" pitchFamily="49" charset="-122"/>
                        </a:rPr>
                        <a:t>分数</a:t>
                      </a: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019300">
                <a:tc>
                  <a:txBody>
                    <a:bodyPr/>
                    <a:lstStyle/>
                    <a:p>
                      <a:pPr marL="0" indent="0" algn="ctr">
                        <a:buNone/>
                      </a:pPr>
                      <a:r>
                        <a:rPr lang="en-US" altLang="zh-CN" sz="1600" b="1" u="none">
                          <a:solidFill>
                            <a:schemeClr val="tx2">
                              <a:lumMod val="50000"/>
                            </a:schemeClr>
                          </a:solidFill>
                          <a:latin typeface="仿宋" panose="02010609060101010101" pitchFamily="49" charset="-122"/>
                          <a:ea typeface="仿宋" panose="02010609060101010101" pitchFamily="49" charset="-122"/>
                          <a:cs typeface="仿宋" panose="02010609060101010101" pitchFamily="49" charset="-122"/>
                        </a:rPr>
                        <a:t>1</a:t>
                      </a:r>
                    </a:p>
                  </a:txBody>
                  <a:tcPr marL="0" marR="0" marT="0" marB="1"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zh-CN" altLang="en-US" sz="1600" b="1" u="none">
                          <a:solidFill>
                            <a:schemeClr val="tx2">
                              <a:lumMod val="50000"/>
                            </a:schemeClr>
                          </a:solidFill>
                          <a:latin typeface="仿宋" panose="02010609060101010101" pitchFamily="49" charset="-122"/>
                          <a:ea typeface="仿宋" panose="02010609060101010101" pitchFamily="49" charset="-122"/>
                          <a:cs typeface="仿宋" panose="02010609060101010101" pitchFamily="49" charset="-122"/>
                        </a:rPr>
                        <a:t>学术价值</a:t>
                      </a:r>
                    </a:p>
                  </a:txBody>
                  <a:tcPr marL="0" marR="0" marT="0" marB="1"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285750" indent="-285750" algn="l">
                        <a:buFont typeface="Wingdings" panose="05000000000000000000" charset="0"/>
                        <a:buChar char="ü"/>
                      </a:pPr>
                      <a:r>
                        <a:rPr lang="zh-CN" altLang="en-US" sz="1600" b="1" u="none">
                          <a:solidFill>
                            <a:schemeClr val="tx2">
                              <a:lumMod val="50000"/>
                            </a:schemeClr>
                          </a:solidFill>
                          <a:latin typeface="仿宋" panose="02010609060101010101" pitchFamily="49" charset="-122"/>
                          <a:ea typeface="仿宋" panose="02010609060101010101" pitchFamily="49" charset="-122"/>
                          <a:cs typeface="仿宋" panose="02010609060101010101" pitchFamily="49" charset="-122"/>
                        </a:rPr>
                        <a:t>书稿选题为本学科前沿，涉及本学科研究热点和难点问题，具有重大的理论意义和现实意义，也可是国内外比较活跃的研究课题，具有挑战性和创新性。</a:t>
                      </a:r>
                    </a:p>
                    <a:p>
                      <a:pPr marL="285750" indent="-285750" algn="l">
                        <a:buFont typeface="Wingdings" panose="05000000000000000000" charset="0"/>
                        <a:buChar char="ü"/>
                      </a:pPr>
                      <a:r>
                        <a:rPr lang="zh-CN" altLang="en-US" sz="1600" b="1" u="none">
                          <a:solidFill>
                            <a:schemeClr val="tx2">
                              <a:lumMod val="50000"/>
                            </a:schemeClr>
                          </a:solidFill>
                          <a:latin typeface="仿宋" panose="02010609060101010101" pitchFamily="49" charset="-122"/>
                          <a:ea typeface="仿宋" panose="02010609060101010101" pitchFamily="49" charset="-122"/>
                          <a:cs typeface="仿宋" panose="02010609060101010101" pitchFamily="49" charset="-122"/>
                        </a:rPr>
                        <a:t>书稿的研究内容在理论上或方法上有创新，具有开拓性，对本学科发展做出了贡献。其有关论文在国内外高级别的刊物上发表，或者尽管论文发表的刊物层次不高，但论文内容达到了国内领先水平。</a:t>
                      </a:r>
                    </a:p>
                    <a:p>
                      <a:pPr marL="285750" indent="-285750" algn="l">
                        <a:buFont typeface="Wingdings" panose="05000000000000000000" charset="0"/>
                        <a:buChar char="ü"/>
                      </a:pPr>
                      <a:r>
                        <a:rPr lang="zh-CN" altLang="en-US" sz="1600" b="1" u="none">
                          <a:solidFill>
                            <a:schemeClr val="tx2">
                              <a:lumMod val="50000"/>
                            </a:schemeClr>
                          </a:solidFill>
                          <a:latin typeface="仿宋" panose="02010609060101010101" pitchFamily="49" charset="-122"/>
                          <a:ea typeface="仿宋" panose="02010609060101010101" pitchFamily="49" charset="-122"/>
                          <a:cs typeface="仿宋" panose="02010609060101010101" pitchFamily="49" charset="-122"/>
                        </a:rPr>
                        <a:t>书稿的成果和效益显著，其学术价值已得到国内外的承认；其研究成果的应用已取得显著的经济效益和社会效益，引起了同行专家关注。</a:t>
                      </a:r>
                    </a:p>
                  </a:txBody>
                  <a:tcPr marL="26670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en-US" altLang="zh-CN" sz="1600" b="1" u="none">
                          <a:solidFill>
                            <a:schemeClr val="tx2">
                              <a:lumMod val="50000"/>
                            </a:schemeClr>
                          </a:solidFill>
                          <a:latin typeface="仿宋" panose="02010609060101010101" pitchFamily="49" charset="-122"/>
                          <a:ea typeface="仿宋" panose="02010609060101010101" pitchFamily="49" charset="-122"/>
                          <a:cs typeface="仿宋" panose="02010609060101010101" pitchFamily="49" charset="-122"/>
                        </a:rPr>
                        <a:t>60</a:t>
                      </a:r>
                      <a:r>
                        <a:rPr lang="zh-CN" altLang="en-US" sz="1600" b="1" u="none">
                          <a:solidFill>
                            <a:schemeClr val="tx2">
                              <a:lumMod val="50000"/>
                            </a:schemeClr>
                          </a:solidFill>
                          <a:latin typeface="仿宋" panose="02010609060101010101" pitchFamily="49" charset="-122"/>
                          <a:ea typeface="仿宋" panose="02010609060101010101" pitchFamily="49" charset="-122"/>
                          <a:cs typeface="仿宋" panose="02010609060101010101" pitchFamily="49" charset="-122"/>
                        </a:rPr>
                        <a:t>分</a:t>
                      </a: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838200">
                <a:tc>
                  <a:txBody>
                    <a:bodyPr/>
                    <a:lstStyle/>
                    <a:p>
                      <a:pPr marL="0" indent="0" algn="ctr">
                        <a:buNone/>
                      </a:pPr>
                      <a:r>
                        <a:rPr lang="en-US" altLang="zh-CN" sz="1600" b="1" u="none">
                          <a:solidFill>
                            <a:schemeClr val="tx2">
                              <a:lumMod val="50000"/>
                            </a:schemeClr>
                          </a:solidFill>
                          <a:latin typeface="仿宋" panose="02010609060101010101" pitchFamily="49" charset="-122"/>
                          <a:ea typeface="仿宋" panose="02010609060101010101" pitchFamily="49" charset="-122"/>
                          <a:cs typeface="仿宋" panose="02010609060101010101" pitchFamily="49" charset="-122"/>
                        </a:rPr>
                        <a:t>2</a:t>
                      </a:r>
                    </a:p>
                  </a:txBody>
                  <a:tcPr marL="0" marR="0" marT="0" marB="1"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zh-CN" altLang="en-US" sz="1600" b="1" u="none">
                          <a:solidFill>
                            <a:schemeClr val="tx2">
                              <a:lumMod val="50000"/>
                            </a:schemeClr>
                          </a:solidFill>
                          <a:latin typeface="仿宋" panose="02010609060101010101" pitchFamily="49" charset="-122"/>
                          <a:ea typeface="仿宋" panose="02010609060101010101" pitchFamily="49" charset="-122"/>
                          <a:cs typeface="仿宋" panose="02010609060101010101" pitchFamily="49" charset="-122"/>
                        </a:rPr>
                        <a:t>书稿特色</a:t>
                      </a:r>
                    </a:p>
                  </a:txBody>
                  <a:tcPr marL="0" marR="0" marT="0" marB="1"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285750" indent="-285750" algn="l">
                        <a:buFont typeface="Wingdings" panose="05000000000000000000" charset="0"/>
                        <a:buChar char="ü"/>
                      </a:pPr>
                      <a:r>
                        <a:rPr lang="zh-CN" altLang="en-US" sz="1600" b="1" u="none">
                          <a:solidFill>
                            <a:schemeClr val="tx2">
                              <a:lumMod val="50000"/>
                            </a:schemeClr>
                          </a:solidFill>
                          <a:latin typeface="仿宋" panose="02010609060101010101" pitchFamily="49" charset="-122"/>
                          <a:ea typeface="仿宋" panose="02010609060101010101" pitchFamily="49" charset="-122"/>
                          <a:cs typeface="仿宋" panose="02010609060101010101" pitchFamily="49" charset="-122"/>
                        </a:rPr>
                        <a:t>书稿渗透学科发展动向，前瞻意识强，创新成分多，超过同类专业图书质量。</a:t>
                      </a:r>
                    </a:p>
                    <a:p>
                      <a:pPr marL="285750" indent="-285750" algn="l">
                        <a:buFont typeface="Wingdings" panose="05000000000000000000" charset="0"/>
                        <a:buChar char="ü"/>
                      </a:pPr>
                      <a:r>
                        <a:rPr lang="zh-CN" altLang="en-US" sz="1600" b="1" u="none">
                          <a:solidFill>
                            <a:schemeClr val="tx2">
                              <a:lumMod val="50000"/>
                            </a:schemeClr>
                          </a:solidFill>
                          <a:latin typeface="仿宋" panose="02010609060101010101" pitchFamily="49" charset="-122"/>
                          <a:ea typeface="仿宋" panose="02010609060101010101" pitchFamily="49" charset="-122"/>
                          <a:cs typeface="仿宋" panose="02010609060101010101" pitchFamily="49" charset="-122"/>
                        </a:rPr>
                        <a:t>编者对其研究课题认真进行深层次研究，发挥创新优势，书稿中充分体现出其最新研究成果。</a:t>
                      </a:r>
                    </a:p>
                  </a:txBody>
                  <a:tcPr marL="26670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en-US" altLang="zh-CN" sz="1600" b="1" u="none">
                          <a:solidFill>
                            <a:schemeClr val="tx2">
                              <a:lumMod val="50000"/>
                            </a:schemeClr>
                          </a:solidFill>
                          <a:latin typeface="仿宋" panose="02010609060101010101" pitchFamily="49" charset="-122"/>
                          <a:ea typeface="仿宋" panose="02010609060101010101" pitchFamily="49" charset="-122"/>
                          <a:cs typeface="仿宋" panose="02010609060101010101" pitchFamily="49" charset="-122"/>
                        </a:rPr>
                        <a:t>20</a:t>
                      </a:r>
                      <a:r>
                        <a:rPr lang="zh-CN" altLang="en-US" sz="1600" b="1" u="none">
                          <a:solidFill>
                            <a:schemeClr val="tx2">
                              <a:lumMod val="50000"/>
                            </a:schemeClr>
                          </a:solidFill>
                          <a:latin typeface="仿宋" panose="02010609060101010101" pitchFamily="49" charset="-122"/>
                          <a:ea typeface="仿宋" panose="02010609060101010101" pitchFamily="49" charset="-122"/>
                          <a:cs typeface="仿宋" panose="02010609060101010101" pitchFamily="49" charset="-122"/>
                        </a:rPr>
                        <a:t>分</a:t>
                      </a: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838200">
                <a:tc>
                  <a:txBody>
                    <a:bodyPr/>
                    <a:lstStyle/>
                    <a:p>
                      <a:pPr marL="0" indent="0" algn="ctr">
                        <a:buNone/>
                      </a:pPr>
                      <a:r>
                        <a:rPr lang="en-US" altLang="zh-CN" sz="1600" b="1" u="none">
                          <a:solidFill>
                            <a:schemeClr val="tx2">
                              <a:lumMod val="50000"/>
                            </a:schemeClr>
                          </a:solidFill>
                          <a:latin typeface="仿宋" panose="02010609060101010101" pitchFamily="49" charset="-122"/>
                          <a:ea typeface="仿宋" panose="02010609060101010101" pitchFamily="49" charset="-122"/>
                          <a:cs typeface="仿宋" panose="02010609060101010101" pitchFamily="49" charset="-122"/>
                        </a:rPr>
                        <a:t>3</a:t>
                      </a:r>
                    </a:p>
                  </a:txBody>
                  <a:tcPr marL="0" marR="0" marT="0" marB="1"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zh-CN" altLang="en-US" sz="1600" b="1" u="none">
                          <a:solidFill>
                            <a:schemeClr val="tx2">
                              <a:lumMod val="50000"/>
                            </a:schemeClr>
                          </a:solidFill>
                          <a:latin typeface="仿宋" panose="02010609060101010101" pitchFamily="49" charset="-122"/>
                          <a:ea typeface="仿宋" panose="02010609060101010101" pitchFamily="49" charset="-122"/>
                          <a:cs typeface="仿宋" panose="02010609060101010101" pitchFamily="49" charset="-122"/>
                        </a:rPr>
                        <a:t>书稿质量</a:t>
                      </a:r>
                    </a:p>
                  </a:txBody>
                  <a:tcPr marL="0" marR="0" marT="0" marB="1"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285750" indent="-285750" algn="l">
                        <a:buFont typeface="Wingdings" panose="05000000000000000000" charset="0"/>
                        <a:buChar char="ü"/>
                      </a:pPr>
                      <a:r>
                        <a:rPr lang="zh-CN" altLang="en-US" sz="1600" b="1" u="none">
                          <a:solidFill>
                            <a:schemeClr val="tx2">
                              <a:lumMod val="50000"/>
                            </a:schemeClr>
                          </a:solidFill>
                          <a:latin typeface="仿宋" panose="02010609060101010101" pitchFamily="49" charset="-122"/>
                          <a:ea typeface="仿宋" panose="02010609060101010101" pitchFamily="49" charset="-122"/>
                          <a:cs typeface="仿宋" panose="02010609060101010101" pitchFamily="49" charset="-122"/>
                        </a:rPr>
                        <a:t>书稿编写用语科学，表达准确，文字精炼，数据翔实、透彻，图表规范。</a:t>
                      </a:r>
                    </a:p>
                    <a:p>
                      <a:pPr marL="285750" indent="-285750" algn="l">
                        <a:buFont typeface="Wingdings" panose="05000000000000000000" charset="0"/>
                        <a:buChar char="ü"/>
                      </a:pPr>
                      <a:r>
                        <a:rPr lang="zh-CN" altLang="en-US" sz="1600" b="1" u="none">
                          <a:solidFill>
                            <a:schemeClr val="tx2">
                              <a:lumMod val="50000"/>
                            </a:schemeClr>
                          </a:solidFill>
                          <a:latin typeface="仿宋" panose="02010609060101010101" pitchFamily="49" charset="-122"/>
                          <a:ea typeface="仿宋" panose="02010609060101010101" pitchFamily="49" charset="-122"/>
                          <a:cs typeface="仿宋" panose="02010609060101010101" pitchFamily="49" charset="-122"/>
                        </a:rPr>
                        <a:t>书稿内容的系统性、逻辑性较强，层次清楚，观点鲜明，重点突出。</a:t>
                      </a:r>
                    </a:p>
                  </a:txBody>
                  <a:tcPr marL="26670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en-US" altLang="zh-CN" sz="1600" b="1" u="none">
                          <a:solidFill>
                            <a:schemeClr val="tx2">
                              <a:lumMod val="50000"/>
                            </a:schemeClr>
                          </a:solidFill>
                          <a:latin typeface="仿宋" panose="02010609060101010101" pitchFamily="49" charset="-122"/>
                          <a:ea typeface="仿宋" panose="02010609060101010101" pitchFamily="49" charset="-122"/>
                          <a:cs typeface="仿宋" panose="02010609060101010101" pitchFamily="49" charset="-122"/>
                        </a:rPr>
                        <a:t>20</a:t>
                      </a:r>
                      <a:r>
                        <a:rPr lang="zh-CN" altLang="en-US" sz="1600" b="1" u="none">
                          <a:solidFill>
                            <a:schemeClr val="tx2">
                              <a:lumMod val="50000"/>
                            </a:schemeClr>
                          </a:solidFill>
                          <a:latin typeface="仿宋" panose="02010609060101010101" pitchFamily="49" charset="-122"/>
                          <a:ea typeface="仿宋" panose="02010609060101010101" pitchFamily="49" charset="-122"/>
                          <a:cs typeface="仿宋" panose="02010609060101010101" pitchFamily="49" charset="-122"/>
                        </a:rPr>
                        <a:t>分</a:t>
                      </a: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Tree>
  </p:cSld>
  <p:clrMapOvr>
    <a:masterClrMapping/>
  </p:clrMapOvr>
  <p:transition>
    <p:pull/>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矩形 2"/>
          <p:cNvSpPr/>
          <p:nvPr/>
        </p:nvSpPr>
        <p:spPr>
          <a:xfrm>
            <a:off x="2485390" y="1858645"/>
            <a:ext cx="4172585" cy="4641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bodyPr>
          <a:lstStyle/>
          <a:p>
            <a:pPr algn="ctr"/>
            <a:r>
              <a:rPr lang="zh-CN" altLang="en-US" sz="1800" dirty="0">
                <a:solidFill>
                  <a:srgbClr val="002060"/>
                </a:solidFill>
                <a:effectLst>
                  <a:outerShdw blurRad="38100" dist="25400" dir="5400000" algn="ctr" rotWithShape="0">
                    <a:srgbClr val="6E747A">
                      <a:alpha val="43000"/>
                    </a:srgbClr>
                  </a:outerShdw>
                </a:effectLst>
                <a:latin typeface="华文中宋" panose="02010600040101010101" pitchFamily="2" charset="-122"/>
                <a:ea typeface="华文中宋" panose="02010600040101010101" pitchFamily="2" charset="-122"/>
              </a:rPr>
              <a:t>博士创新人才支持计划评议指标</a:t>
            </a:r>
          </a:p>
        </p:txBody>
      </p:sp>
      <p:sp>
        <p:nvSpPr>
          <p:cNvPr id="7" name="Rectangle 3"/>
          <p:cNvSpPr>
            <a:spLocks noGrp="1" noChangeArrowheads="1"/>
          </p:cNvSpPr>
          <p:nvPr/>
        </p:nvSpPr>
        <p:spPr bwMode="auto">
          <a:xfrm>
            <a:off x="-18256" y="1220617"/>
            <a:ext cx="7809276" cy="576263"/>
          </a:xfrm>
          <a:prstGeom prst="rect">
            <a:avLst/>
          </a:prstGeom>
          <a:noFill/>
          <a:ln>
            <a:noFill/>
          </a:ln>
        </p:spPr>
        <p:txBody>
          <a:bodyPr/>
          <a:lstStyle>
            <a:lvl1pPr marL="109855" indent="-109855">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l" fontAlgn="base">
              <a:spcBef>
                <a:spcPts val="400"/>
              </a:spcBef>
              <a:buClr>
                <a:schemeClr val="accent1"/>
              </a:buClr>
              <a:buSzPct val="68000"/>
              <a:defRPr/>
            </a:pPr>
            <a:r>
              <a:rPr lang="zh-CN" altLang="en-US" sz="2800" b="1" dirty="0" smtClean="0">
                <a:solidFill>
                  <a:srgbClr val="052E65"/>
                </a:solidFill>
                <a:latin typeface="+mj-ea"/>
                <a:ea typeface="+mj-ea"/>
                <a:sym typeface="华文中宋" panose="02010600040101010101" pitchFamily="2" charset="-122"/>
              </a:rPr>
              <a:t>（三）专家评审 </a:t>
            </a:r>
            <a:r>
              <a:rPr lang="en-US" altLang="zh-CN" sz="2800" b="1" dirty="0" smtClean="0">
                <a:solidFill>
                  <a:srgbClr val="052E65"/>
                </a:solidFill>
                <a:latin typeface="仿宋" panose="02010609060101010101" pitchFamily="49" charset="-122"/>
                <a:ea typeface="仿宋" panose="02010609060101010101" pitchFamily="49" charset="-122"/>
                <a:sym typeface="华文中宋" panose="02010600040101010101" pitchFamily="2" charset="-122"/>
              </a:rPr>
              <a:t>— </a:t>
            </a:r>
            <a:r>
              <a:rPr lang="en-US" altLang="zh-CN" sz="2400" dirty="0" smtClean="0">
                <a:solidFill>
                  <a:srgbClr val="052E65"/>
                </a:solidFill>
                <a:latin typeface="+mj-ea"/>
                <a:ea typeface="+mj-ea"/>
                <a:cs typeface="+mn-ea"/>
                <a:sym typeface="华文中宋" panose="02010600040101010101" pitchFamily="2" charset="-122"/>
              </a:rPr>
              <a:t>4.</a:t>
            </a:r>
            <a:r>
              <a:rPr lang="zh-CN" altLang="en-US" sz="2400" dirty="0" smtClean="0">
                <a:solidFill>
                  <a:srgbClr val="052E65"/>
                </a:solidFill>
                <a:latin typeface="+mj-ea"/>
                <a:ea typeface="+mj-ea"/>
                <a:cs typeface="+mn-ea"/>
                <a:sym typeface="华文中宋" panose="02010600040101010101" pitchFamily="2" charset="-122"/>
              </a:rPr>
              <a:t>评议指标</a:t>
            </a:r>
          </a:p>
        </p:txBody>
      </p:sp>
      <p:graphicFrame>
        <p:nvGraphicFramePr>
          <p:cNvPr id="2" name="表格 -1"/>
          <p:cNvGraphicFramePr/>
          <p:nvPr/>
        </p:nvGraphicFramePr>
        <p:xfrm>
          <a:off x="1160145" y="2395220"/>
          <a:ext cx="6823710" cy="3178175"/>
        </p:xfrm>
        <a:graphic>
          <a:graphicData uri="http://schemas.openxmlformats.org/drawingml/2006/table">
            <a:tbl>
              <a:tblPr firstRow="1" bandRow="1">
                <a:tableStyleId>{5C22544A-7EE6-4342-B048-85BDC9FD1C3A}</a:tableStyleId>
              </a:tblPr>
              <a:tblGrid>
                <a:gridCol w="594995"/>
                <a:gridCol w="1753235"/>
                <a:gridCol w="4475480"/>
              </a:tblGrid>
              <a:tr h="378460">
                <a:tc>
                  <a:txBody>
                    <a:bodyPr/>
                    <a:lstStyle/>
                    <a:p>
                      <a:pPr marL="0" indent="0" algn="ctr">
                        <a:buNone/>
                      </a:pPr>
                      <a:r>
                        <a:rPr lang="zh-CN" altLang="en-US" sz="1400" b="1" u="none">
                          <a:solidFill>
                            <a:srgbClr val="000000"/>
                          </a:solidFill>
                          <a:latin typeface="仿宋" panose="02010609060101010101" pitchFamily="49" charset="-122"/>
                          <a:ea typeface="仿宋" panose="02010609060101010101" pitchFamily="49" charset="-122"/>
                          <a:cs typeface="宋体" panose="02010600030101010101" pitchFamily="2" charset="-122"/>
                        </a:rPr>
                        <a:t>序号</a:t>
                      </a: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marL="0" indent="0" algn="ctr">
                        <a:buNone/>
                      </a:pPr>
                      <a:r>
                        <a:rPr lang="zh-CN" altLang="en-US" sz="1400" b="1" u="none">
                          <a:solidFill>
                            <a:srgbClr val="000000"/>
                          </a:solidFill>
                          <a:latin typeface="仿宋" panose="02010609060101010101" pitchFamily="49" charset="-122"/>
                          <a:ea typeface="仿宋" panose="02010609060101010101" pitchFamily="49" charset="-122"/>
                          <a:cs typeface="黑体" panose="02010609060101010101" pitchFamily="49" charset="-122"/>
                        </a:rPr>
                        <a:t>指标项</a:t>
                      </a: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marL="0" indent="0" algn="ctr">
                        <a:buNone/>
                      </a:pPr>
                      <a:r>
                        <a:rPr lang="zh-CN" altLang="en-US" sz="1400" b="1" u="none">
                          <a:solidFill>
                            <a:srgbClr val="000000"/>
                          </a:solidFill>
                          <a:latin typeface="仿宋" panose="02010609060101010101" pitchFamily="49" charset="-122"/>
                          <a:ea typeface="仿宋" panose="02010609060101010101" pitchFamily="49" charset="-122"/>
                          <a:cs typeface="黑体" panose="02010609060101010101" pitchFamily="49" charset="-122"/>
                        </a:rPr>
                        <a:t>说    明</a:t>
                      </a: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790575">
                <a:tc>
                  <a:txBody>
                    <a:bodyPr/>
                    <a:lstStyle/>
                    <a:p>
                      <a:pPr marL="0" indent="0" algn="ctr">
                        <a:buNone/>
                      </a:pPr>
                      <a:r>
                        <a:rPr lang="en-US" altLang="zh-CN" sz="1400" b="1" u="none">
                          <a:solidFill>
                            <a:srgbClr val="000000"/>
                          </a:solidFill>
                          <a:latin typeface="仿宋" panose="02010609060101010101" pitchFamily="49" charset="-122"/>
                          <a:ea typeface="仿宋" panose="02010609060101010101" pitchFamily="49" charset="-122"/>
                          <a:cs typeface="宋体" panose="02010600030101010101" pitchFamily="2" charset="-122"/>
                        </a:rPr>
                        <a:t>1</a:t>
                      </a: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marL="0" indent="0" algn="l">
                        <a:buNone/>
                      </a:pPr>
                      <a:r>
                        <a:rPr lang="en-US" altLang="zh-CN" sz="1400" b="1" u="none">
                          <a:solidFill>
                            <a:srgbClr val="000000"/>
                          </a:solidFill>
                          <a:latin typeface="仿宋" panose="02010609060101010101" pitchFamily="49" charset="-122"/>
                          <a:ea typeface="仿宋" panose="02010609060101010101" pitchFamily="49" charset="-122"/>
                          <a:cs typeface="仿宋" panose="02010609060101010101" pitchFamily="49" charset="-122"/>
                        </a:rPr>
                        <a:t> </a:t>
                      </a:r>
                      <a:r>
                        <a:rPr lang="zh-CN" altLang="en-US" sz="1400" b="1" u="none">
                          <a:solidFill>
                            <a:srgbClr val="000000"/>
                          </a:solidFill>
                          <a:latin typeface="仿宋" panose="02010609060101010101" pitchFamily="49" charset="-122"/>
                          <a:ea typeface="仿宋" panose="02010609060101010101" pitchFamily="49" charset="-122"/>
                          <a:cs typeface="仿宋" panose="02010609060101010101" pitchFamily="49" charset="-122"/>
                        </a:rPr>
                        <a:t>申请人学术绩效</a:t>
                      </a: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marL="285750" indent="-285750" algn="l">
                        <a:buFont typeface="Wingdings" panose="05000000000000000000" charset="0"/>
                        <a:buChar char="ü"/>
                      </a:pPr>
                      <a:r>
                        <a:rPr lang="zh-CN" altLang="en-US" sz="1400" b="1" u="none">
                          <a:solidFill>
                            <a:srgbClr val="000000"/>
                          </a:solidFill>
                          <a:latin typeface="仿宋" panose="02010609060101010101" pitchFamily="49" charset="-122"/>
                          <a:ea typeface="仿宋" panose="02010609060101010101" pitchFamily="49" charset="-122"/>
                          <a:cs typeface="仿宋" panose="02010609060101010101" pitchFamily="49" charset="-122"/>
                        </a:rPr>
                        <a:t>博士论文的学术水平</a:t>
                      </a:r>
                    </a:p>
                    <a:p>
                      <a:pPr marL="285750" indent="-285750" algn="l">
                        <a:buFont typeface="Wingdings" panose="05000000000000000000" charset="0"/>
                        <a:buChar char="ü"/>
                      </a:pPr>
                      <a:r>
                        <a:rPr lang="zh-CN" altLang="en-US" sz="1400" b="1" u="none">
                          <a:solidFill>
                            <a:srgbClr val="000000"/>
                          </a:solidFill>
                          <a:latin typeface="仿宋" panose="02010609060101010101" pitchFamily="49" charset="-122"/>
                          <a:ea typeface="仿宋" panose="02010609060101010101" pitchFamily="49" charset="-122"/>
                          <a:cs typeface="仿宋" panose="02010609060101010101" pitchFamily="49" charset="-122"/>
                        </a:rPr>
                        <a:t>科研成果的个人贡献、原创性</a:t>
                      </a: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984885">
                <a:tc>
                  <a:txBody>
                    <a:bodyPr/>
                    <a:lstStyle/>
                    <a:p>
                      <a:pPr marL="0" indent="0" algn="ctr">
                        <a:buNone/>
                      </a:pPr>
                      <a:r>
                        <a:rPr lang="en-US" altLang="zh-CN" sz="1400" b="1" u="none">
                          <a:solidFill>
                            <a:srgbClr val="000000"/>
                          </a:solidFill>
                          <a:latin typeface="仿宋" panose="02010609060101010101" pitchFamily="49" charset="-122"/>
                          <a:ea typeface="仿宋" panose="02010609060101010101" pitchFamily="49" charset="-122"/>
                          <a:cs typeface="宋体" panose="02010600030101010101" pitchFamily="2" charset="-122"/>
                        </a:rPr>
                        <a:t>2</a:t>
                      </a: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marL="0" indent="0" algn="l">
                        <a:buNone/>
                      </a:pPr>
                      <a:r>
                        <a:rPr lang="en-US" altLang="zh-CN" sz="1400" b="1" u="none">
                          <a:solidFill>
                            <a:srgbClr val="000000"/>
                          </a:solidFill>
                          <a:latin typeface="仿宋" panose="02010609060101010101" pitchFamily="49" charset="-122"/>
                          <a:ea typeface="仿宋" panose="02010609060101010101" pitchFamily="49" charset="-122"/>
                          <a:cs typeface="仿宋" panose="02010609060101010101" pitchFamily="49" charset="-122"/>
                        </a:rPr>
                        <a:t> </a:t>
                      </a:r>
                      <a:r>
                        <a:rPr lang="zh-CN" altLang="en-US" sz="1400" b="1" u="none">
                          <a:solidFill>
                            <a:srgbClr val="000000"/>
                          </a:solidFill>
                          <a:latin typeface="仿宋" panose="02010609060101010101" pitchFamily="49" charset="-122"/>
                          <a:ea typeface="仿宋" panose="02010609060101010101" pitchFamily="49" charset="-122"/>
                          <a:cs typeface="仿宋" panose="02010609060101010101" pitchFamily="49" charset="-122"/>
                        </a:rPr>
                        <a:t>研究计划的创新性与可行性</a:t>
                      </a: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marL="285750" indent="-285750" algn="l">
                        <a:buFont typeface="Wingdings" panose="05000000000000000000" charset="0"/>
                        <a:buChar char="ü"/>
                      </a:pPr>
                      <a:r>
                        <a:rPr lang="zh-CN" altLang="en-US" sz="1400" b="1" u="none">
                          <a:solidFill>
                            <a:srgbClr val="000000"/>
                          </a:solidFill>
                          <a:latin typeface="仿宋" panose="02010609060101010101" pitchFamily="49" charset="-122"/>
                          <a:ea typeface="仿宋" panose="02010609060101010101" pitchFamily="49" charset="-122"/>
                          <a:cs typeface="仿宋" panose="02010609060101010101" pitchFamily="49" charset="-122"/>
                        </a:rPr>
                        <a:t>研究方向的前沿性</a:t>
                      </a:r>
                    </a:p>
                    <a:p>
                      <a:pPr marL="285750" indent="-285750" algn="l">
                        <a:buFont typeface="Wingdings" panose="05000000000000000000" charset="0"/>
                        <a:buChar char="ü"/>
                      </a:pPr>
                      <a:r>
                        <a:rPr lang="zh-CN" altLang="en-US" sz="1400" b="1" u="none">
                          <a:solidFill>
                            <a:srgbClr val="000000"/>
                          </a:solidFill>
                          <a:latin typeface="仿宋" panose="02010609060101010101" pitchFamily="49" charset="-122"/>
                          <a:ea typeface="仿宋" panose="02010609060101010101" pitchFamily="49" charset="-122"/>
                          <a:cs typeface="仿宋" panose="02010609060101010101" pitchFamily="49" charset="-122"/>
                        </a:rPr>
                        <a:t>与国家重大发展战略规划的相关性</a:t>
                      </a:r>
                    </a:p>
                    <a:p>
                      <a:pPr marL="285750" indent="-285750" algn="l">
                        <a:buFont typeface="Wingdings" panose="05000000000000000000" charset="0"/>
                        <a:buChar char="ü"/>
                      </a:pPr>
                      <a:r>
                        <a:rPr lang="zh-CN" altLang="en-US" sz="1400" b="1" u="none">
                          <a:solidFill>
                            <a:srgbClr val="000000"/>
                          </a:solidFill>
                          <a:latin typeface="仿宋" panose="02010609060101010101" pitchFamily="49" charset="-122"/>
                          <a:ea typeface="仿宋" panose="02010609060101010101" pitchFamily="49" charset="-122"/>
                          <a:cs typeface="仿宋" panose="02010609060101010101" pitchFamily="49" charset="-122"/>
                        </a:rPr>
                        <a:t>研究计划的学术创新性</a:t>
                      </a:r>
                    </a:p>
                    <a:p>
                      <a:pPr marL="285750" indent="-285750" algn="l">
                        <a:buFont typeface="Wingdings" panose="05000000000000000000" charset="0"/>
                        <a:buChar char="ü"/>
                      </a:pPr>
                      <a:r>
                        <a:rPr lang="zh-CN" altLang="en-US" sz="1400" b="1" u="none">
                          <a:solidFill>
                            <a:srgbClr val="000000"/>
                          </a:solidFill>
                          <a:latin typeface="仿宋" panose="02010609060101010101" pitchFamily="49" charset="-122"/>
                          <a:ea typeface="仿宋" panose="02010609060101010101" pitchFamily="49" charset="-122"/>
                          <a:cs typeface="仿宋" panose="02010609060101010101" pitchFamily="49" charset="-122"/>
                        </a:rPr>
                        <a:t>研究方案的可行性</a:t>
                      </a: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1024255">
                <a:tc>
                  <a:txBody>
                    <a:bodyPr/>
                    <a:lstStyle/>
                    <a:p>
                      <a:pPr marL="0" indent="0" algn="ctr">
                        <a:buNone/>
                      </a:pPr>
                      <a:r>
                        <a:rPr lang="en-US" altLang="zh-CN" sz="1400" b="1" u="none">
                          <a:solidFill>
                            <a:srgbClr val="000000"/>
                          </a:solidFill>
                          <a:latin typeface="仿宋" panose="02010609060101010101" pitchFamily="49" charset="-122"/>
                          <a:ea typeface="仿宋" panose="02010609060101010101" pitchFamily="49" charset="-122"/>
                          <a:cs typeface="宋体" panose="02010600030101010101" pitchFamily="2" charset="-122"/>
                        </a:rPr>
                        <a:t>3</a:t>
                      </a: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marL="0" indent="0" algn="l">
                        <a:buNone/>
                      </a:pPr>
                      <a:r>
                        <a:rPr lang="en-US" altLang="zh-CN" sz="1400" b="1" u="none">
                          <a:solidFill>
                            <a:srgbClr val="000000"/>
                          </a:solidFill>
                          <a:latin typeface="仿宋" panose="02010609060101010101" pitchFamily="49" charset="-122"/>
                          <a:ea typeface="仿宋" panose="02010609060101010101" pitchFamily="49" charset="-122"/>
                          <a:cs typeface="仿宋" panose="02010609060101010101" pitchFamily="49" charset="-122"/>
                        </a:rPr>
                        <a:t> </a:t>
                      </a:r>
                      <a:r>
                        <a:rPr lang="zh-CN" altLang="en-US" sz="1400" b="1" u="none">
                          <a:solidFill>
                            <a:srgbClr val="000000"/>
                          </a:solidFill>
                          <a:latin typeface="仿宋" panose="02010609060101010101" pitchFamily="49" charset="-122"/>
                          <a:ea typeface="仿宋" panose="02010609060101010101" pitchFamily="49" charset="-122"/>
                          <a:cs typeface="仿宋" panose="02010609060101010101" pitchFamily="49" charset="-122"/>
                        </a:rPr>
                        <a:t>申请人学术发展潜力及进站科研条件</a:t>
                      </a: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marL="285750" indent="-285750" algn="l">
                        <a:buFont typeface="Wingdings" panose="05000000000000000000" charset="0"/>
                        <a:buChar char="ü"/>
                      </a:pPr>
                      <a:r>
                        <a:rPr lang="zh-CN" altLang="en-US" sz="1400" b="1" u="none">
                          <a:solidFill>
                            <a:srgbClr val="000000"/>
                          </a:solidFill>
                          <a:latin typeface="仿宋" panose="02010609060101010101" pitchFamily="49" charset="-122"/>
                          <a:ea typeface="仿宋" panose="02010609060101010101" pitchFamily="49" charset="-122"/>
                          <a:cs typeface="仿宋" panose="02010609060101010101" pitchFamily="49" charset="-122"/>
                        </a:rPr>
                        <a:t>学术发展潜力</a:t>
                      </a:r>
                    </a:p>
                    <a:p>
                      <a:pPr marL="285750" indent="-285750" algn="l">
                        <a:buFont typeface="Wingdings" panose="05000000000000000000" charset="0"/>
                        <a:buChar char="ü"/>
                      </a:pPr>
                      <a:r>
                        <a:rPr lang="zh-CN" altLang="en-US" sz="1400" b="1" u="none">
                          <a:solidFill>
                            <a:srgbClr val="000000"/>
                          </a:solidFill>
                          <a:latin typeface="仿宋" panose="02010609060101010101" pitchFamily="49" charset="-122"/>
                          <a:ea typeface="仿宋" panose="02010609060101010101" pitchFamily="49" charset="-122"/>
                          <a:cs typeface="仿宋" panose="02010609060101010101" pitchFamily="49" charset="-122"/>
                        </a:rPr>
                        <a:t>科研条件、创新平台（基地）及科研环境</a:t>
                      </a:r>
                    </a:p>
                    <a:p>
                      <a:pPr marL="285750" indent="-285750" algn="l">
                        <a:buFont typeface="Wingdings" panose="05000000000000000000" charset="0"/>
                        <a:buChar char="ü"/>
                      </a:pPr>
                      <a:r>
                        <a:rPr lang="zh-CN" altLang="en-US" sz="1400" b="1" u="none">
                          <a:solidFill>
                            <a:srgbClr val="000000"/>
                          </a:solidFill>
                          <a:latin typeface="仿宋" panose="02010609060101010101" pitchFamily="49" charset="-122"/>
                          <a:ea typeface="仿宋" panose="02010609060101010101" pitchFamily="49" charset="-122"/>
                          <a:cs typeface="仿宋" panose="02010609060101010101" pitchFamily="49" charset="-122"/>
                        </a:rPr>
                        <a:t>研究计划与合作导师承担的国家重大项目的相关性</a:t>
                      </a:r>
                      <a:endParaRPr lang="zh-CN" altLang="en-US" sz="1400" b="1" u="none">
                        <a:solidFill>
                          <a:srgbClr val="000000"/>
                        </a:solidFill>
                        <a:latin typeface="仿宋" panose="02010609060101010101" pitchFamily="49" charset="-122"/>
                        <a:ea typeface="仿宋" panose="02010609060101010101" pitchFamily="49" charset="-122"/>
                        <a:cs typeface="Arial" panose="020B0604020202020204" pitchFamily="34" charset="0"/>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bl>
          </a:graphicData>
        </a:graphic>
      </p:graphicFrame>
    </p:spTree>
  </p:cSld>
  <p:clrMapOvr>
    <a:masterClrMapping/>
  </p:clrMapOvr>
  <p:transition>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邓-bh"/>
          <p:cNvPicPr>
            <a:picLocks noChangeAspect="1"/>
          </p:cNvPicPr>
          <p:nvPr/>
        </p:nvPicPr>
        <p:blipFill>
          <a:blip r:embed="rId3" cstate="print"/>
          <a:stretch>
            <a:fillRect/>
          </a:stretch>
        </p:blipFill>
        <p:spPr>
          <a:xfrm>
            <a:off x="619579" y="3245161"/>
            <a:ext cx="4600466" cy="3438646"/>
          </a:xfrm>
          <a:prstGeom prst="rect">
            <a:avLst/>
          </a:prstGeom>
          <a:noFill/>
          <a:ln w="9525">
            <a:noFill/>
          </a:ln>
        </p:spPr>
      </p:pic>
      <p:pic>
        <p:nvPicPr>
          <p:cNvPr id="7" name="Picture 5" descr="号88"/>
          <p:cNvPicPr>
            <a:picLocks noChangeAspect="1"/>
          </p:cNvPicPr>
          <p:nvPr/>
        </p:nvPicPr>
        <p:blipFill>
          <a:blip r:embed="rId4" cstate="print"/>
          <a:stretch>
            <a:fillRect/>
          </a:stretch>
        </p:blipFill>
        <p:spPr>
          <a:xfrm>
            <a:off x="5378450" y="3242310"/>
            <a:ext cx="3066415" cy="3427095"/>
          </a:xfrm>
          <a:prstGeom prst="rect">
            <a:avLst/>
          </a:prstGeom>
          <a:noFill/>
          <a:ln w="9525">
            <a:noFill/>
          </a:ln>
        </p:spPr>
      </p:pic>
      <p:sp>
        <p:nvSpPr>
          <p:cNvPr id="8" name="Rectangle 3"/>
          <p:cNvSpPr>
            <a:spLocks noGrp="1" noChangeArrowheads="1"/>
          </p:cNvSpPr>
          <p:nvPr/>
        </p:nvSpPr>
        <p:spPr bwMode="auto">
          <a:xfrm>
            <a:off x="323705" y="1620353"/>
            <a:ext cx="8388265" cy="1815776"/>
          </a:xfrm>
          <a:prstGeom prst="rect">
            <a:avLst/>
          </a:prstGeom>
          <a:noFill/>
          <a:ln>
            <a:noFill/>
          </a:ln>
        </p:spPr>
        <p:txBody>
          <a:bodyPr/>
          <a:lstStyle>
            <a:lvl1pPr marL="109855" indent="-109855">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nSpc>
                <a:spcPct val="150000"/>
              </a:lnSpc>
              <a:spcBef>
                <a:spcPts val="400"/>
              </a:spcBef>
              <a:buClr>
                <a:schemeClr val="accent1"/>
              </a:buClr>
              <a:buSzPct val="68000"/>
              <a:defRPr/>
            </a:pPr>
            <a:r>
              <a:rPr lang="zh-CN" altLang="en-US" b="1" dirty="0">
                <a:solidFill>
                  <a:srgbClr val="002060"/>
                </a:solidFill>
              </a:rPr>
              <a:t>    </a:t>
            </a:r>
            <a:r>
              <a:rPr lang="zh-CN" altLang="en-US" b="1" dirty="0">
                <a:solidFill>
                  <a:srgbClr val="002060"/>
                </a:solidFill>
                <a:latin typeface="仿宋" panose="02010609060101010101" pitchFamily="49" charset="-122"/>
                <a:ea typeface="仿宋" panose="02010609060101010101" pitchFamily="49" charset="-122"/>
              </a:rPr>
              <a:t>  </a:t>
            </a:r>
            <a:r>
              <a:rPr lang="en-US" altLang="zh-CN" b="1" dirty="0">
                <a:solidFill>
                  <a:srgbClr val="002060"/>
                </a:solidFill>
                <a:latin typeface="仿宋" panose="02010609060101010101" pitchFamily="49" charset="-122"/>
                <a:ea typeface="仿宋" panose="02010609060101010101" pitchFamily="49" charset="-122"/>
              </a:rPr>
              <a:t>“</a:t>
            </a:r>
            <a:r>
              <a:rPr lang="zh-CN" altLang="en-US" b="1" dirty="0">
                <a:solidFill>
                  <a:srgbClr val="002060"/>
                </a:solidFill>
                <a:latin typeface="仿宋" panose="02010609060101010101" pitchFamily="49" charset="-122"/>
                <a:ea typeface="仿宋" panose="02010609060101010101" pitchFamily="49" charset="-122"/>
              </a:rPr>
              <a:t>设立博士后科学基金，主要用以鼓励和支持博士后研究人员中有科研潜力和杰出才能的年青优秀人才，使他们在某些方面得到优厚的条件，以便顺利开展科研工作，迅速成长为高水平的研究人才。</a:t>
            </a:r>
            <a:r>
              <a:rPr lang="en-US" altLang="zh-CN" b="1" dirty="0">
                <a:solidFill>
                  <a:srgbClr val="002060"/>
                </a:solidFill>
                <a:latin typeface="仿宋" panose="02010609060101010101" pitchFamily="49" charset="-122"/>
                <a:ea typeface="仿宋" panose="02010609060101010101" pitchFamily="49" charset="-122"/>
              </a:rPr>
              <a:t>”</a:t>
            </a:r>
            <a:endParaRPr lang="zh-CN" altLang="en-US" b="1" dirty="0">
              <a:solidFill>
                <a:srgbClr val="002060"/>
              </a:solidFill>
              <a:latin typeface="仿宋" panose="02010609060101010101" pitchFamily="49" charset="-122"/>
              <a:ea typeface="仿宋" panose="02010609060101010101" pitchFamily="49" charset="-122"/>
              <a:sym typeface="Lucida Sans Unicode" panose="020B0602030504020204" pitchFamily="34" charset="0"/>
            </a:endParaRPr>
          </a:p>
          <a:p>
            <a:pPr fontAlgn="base">
              <a:spcBef>
                <a:spcPts val="400"/>
              </a:spcBef>
              <a:spcAft>
                <a:spcPct val="0"/>
              </a:spcAft>
              <a:buClr>
                <a:schemeClr val="accent1"/>
              </a:buClr>
              <a:buSzPct val="68000"/>
              <a:defRPr/>
            </a:pPr>
            <a:endParaRPr lang="zh-CN" altLang="en-US" sz="2000" dirty="0">
              <a:ea typeface="黑体" panose="02010609060101010101" pitchFamily="49" charset="-122"/>
              <a:sym typeface="Lucida Sans Unicode" panose="020B0602030504020204" pitchFamily="34" charset="0"/>
            </a:endParaRPr>
          </a:p>
        </p:txBody>
      </p:sp>
      <p:sp>
        <p:nvSpPr>
          <p:cNvPr id="9" name="Rectangle 3"/>
          <p:cNvSpPr>
            <a:spLocks noGrp="1" noChangeArrowheads="1"/>
          </p:cNvSpPr>
          <p:nvPr/>
        </p:nvSpPr>
        <p:spPr bwMode="auto">
          <a:xfrm>
            <a:off x="0" y="1124840"/>
            <a:ext cx="7202488" cy="576263"/>
          </a:xfrm>
          <a:prstGeom prst="rect">
            <a:avLst/>
          </a:prstGeom>
          <a:noFill/>
          <a:ln>
            <a:noFill/>
          </a:ln>
        </p:spPr>
        <p:txBody>
          <a:bodyPr/>
          <a:lstStyle>
            <a:lvl1pPr marL="109855" indent="-109855">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fontAlgn="base">
              <a:spcBef>
                <a:spcPts val="400"/>
              </a:spcBef>
              <a:spcAft>
                <a:spcPct val="0"/>
              </a:spcAft>
              <a:buClr>
                <a:schemeClr val="accent1"/>
              </a:buClr>
              <a:buSzPct val="68000"/>
              <a:defRPr/>
            </a:pPr>
            <a:r>
              <a:rPr lang="zh-CN" altLang="en-US" sz="2800" dirty="0" smtClean="0">
                <a:solidFill>
                  <a:srgbClr val="052E65"/>
                </a:solidFill>
                <a:latin typeface="+mj-ea"/>
                <a:ea typeface="+mj-ea"/>
                <a:sym typeface="华文中宋" panose="02010600040101010101" pitchFamily="2" charset="-122"/>
              </a:rPr>
              <a:t>（</a:t>
            </a:r>
            <a:r>
              <a:rPr lang="zh-CN" altLang="en-US" sz="2800" b="1" dirty="0">
                <a:solidFill>
                  <a:srgbClr val="052E65"/>
                </a:solidFill>
                <a:latin typeface="+mj-ea"/>
                <a:ea typeface="+mj-ea"/>
                <a:sym typeface="华文中宋" panose="02010600040101010101" pitchFamily="2" charset="-122"/>
              </a:rPr>
              <a:t>一）</a:t>
            </a:r>
            <a:r>
              <a:rPr lang="zh-CN" altLang="en-US" sz="2800" b="1" dirty="0" smtClean="0">
                <a:solidFill>
                  <a:srgbClr val="052E65"/>
                </a:solidFill>
                <a:latin typeface="+mj-ea"/>
                <a:ea typeface="+mj-ea"/>
                <a:sym typeface="华文中宋" panose="02010600040101010101" pitchFamily="2" charset="-122"/>
              </a:rPr>
              <a:t>设立</a:t>
            </a:r>
            <a:r>
              <a:rPr lang="zh-CN" altLang="en-US" sz="2800" b="1" dirty="0">
                <a:solidFill>
                  <a:srgbClr val="052E65"/>
                </a:solidFill>
                <a:latin typeface="+mj-ea"/>
                <a:ea typeface="+mj-ea"/>
                <a:sym typeface="华文中宋" panose="02010600040101010101" pitchFamily="2" charset="-122"/>
              </a:rPr>
              <a:t>背景</a:t>
            </a:r>
          </a:p>
          <a:p>
            <a:pPr fontAlgn="base">
              <a:spcBef>
                <a:spcPts val="400"/>
              </a:spcBef>
              <a:spcAft>
                <a:spcPct val="0"/>
              </a:spcAft>
              <a:buClr>
                <a:schemeClr val="accent1"/>
              </a:buClr>
              <a:buSzPct val="68000"/>
              <a:buFont typeface="Wingdings 3" panose="05040102010807070707" pitchFamily="18" charset="2"/>
              <a:buChar char=""/>
              <a:defRPr/>
            </a:pPr>
            <a:endParaRPr lang="zh-CN" altLang="en-US" sz="2400" dirty="0">
              <a:ea typeface="黑体" panose="02010609060101010101" pitchFamily="49" charset="-122"/>
              <a:sym typeface="Lucida Sans Unicode" panose="020B0602030504020204" pitchFamily="34" charset="0"/>
            </a:endParaRPr>
          </a:p>
          <a:p>
            <a:pPr fontAlgn="base">
              <a:spcBef>
                <a:spcPts val="400"/>
              </a:spcBef>
              <a:spcAft>
                <a:spcPct val="0"/>
              </a:spcAft>
              <a:buClr>
                <a:schemeClr val="accent1"/>
              </a:buClr>
              <a:buSzPct val="68000"/>
              <a:defRPr/>
            </a:pPr>
            <a:endParaRPr lang="zh-CN" altLang="en-US" sz="2400" dirty="0">
              <a:ea typeface="黑体" panose="02010609060101010101" pitchFamily="49" charset="-122"/>
              <a:sym typeface="Lucida Sans Unicode" panose="020B0602030504020204" pitchFamily="34" charset="0"/>
            </a:endParaRPr>
          </a:p>
        </p:txBody>
      </p:sp>
    </p:spTree>
  </p:cSld>
  <p:clrMapOvr>
    <a:masterClrMapping/>
  </p:clrMapOvr>
  <p:transition>
    <p:pull/>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900729" y="2130910"/>
            <a:ext cx="7345276" cy="2209800"/>
          </a:xfrm>
          <a:prstGeom prst="rect">
            <a:avLst/>
          </a:prstGeom>
          <a:noFill/>
        </p:spPr>
        <p:txBody>
          <a:bodyPr wrap="square">
            <a:spAutoFit/>
          </a:bodyPr>
          <a:lstStyle/>
          <a:p>
            <a:pPr eaLnBrk="0" fontAlgn="base" hangingPunct="0">
              <a:spcBef>
                <a:spcPct val="0"/>
              </a:spcBef>
              <a:spcAft>
                <a:spcPct val="0"/>
              </a:spcAft>
              <a:defRPr/>
            </a:pPr>
            <a:r>
              <a:rPr lang="zh-CN" altLang="en-US" b="1" dirty="0">
                <a:solidFill>
                  <a:srgbClr val="052E65"/>
                </a:solidFill>
                <a:latin typeface="宋体" panose="02010600030101010101" pitchFamily="2" charset="-122"/>
                <a:sym typeface="+mn-ea"/>
              </a:rPr>
              <a:t>面上</a:t>
            </a:r>
            <a:r>
              <a:rPr lang="zh-CN" altLang="en-US" b="1" dirty="0" smtClean="0">
                <a:solidFill>
                  <a:srgbClr val="052E65"/>
                </a:solidFill>
                <a:latin typeface="宋体" panose="02010600030101010101" pitchFamily="2" charset="-122"/>
                <a:sym typeface="+mn-ea"/>
              </a:rPr>
              <a:t>资助：</a:t>
            </a:r>
            <a:r>
              <a:rPr lang="zh-CN" altLang="en-US" b="1" dirty="0" smtClean="0">
                <a:solidFill>
                  <a:srgbClr val="052E65"/>
                </a:solidFill>
                <a:latin typeface="仿宋" panose="02010609060101010101" pitchFamily="49" charset="-122"/>
                <a:ea typeface="仿宋" panose="02010609060101010101" pitchFamily="49" charset="-122"/>
              </a:rPr>
              <a:t>根据</a:t>
            </a:r>
            <a:r>
              <a:rPr lang="zh-CN" altLang="en-US" b="1" dirty="0">
                <a:solidFill>
                  <a:srgbClr val="052E65"/>
                </a:solidFill>
                <a:latin typeface="仿宋" panose="02010609060101010101" pitchFamily="49" charset="-122"/>
                <a:ea typeface="仿宋" panose="02010609060101010101" pitchFamily="49" charset="-122"/>
              </a:rPr>
              <a:t>当批次资助比例，在各</a:t>
            </a:r>
            <a:r>
              <a:rPr lang="zh-CN" altLang="en-US" b="1" dirty="0" smtClean="0">
                <a:solidFill>
                  <a:srgbClr val="052E65"/>
                </a:solidFill>
                <a:latin typeface="仿宋" panose="02010609060101010101" pitchFamily="49" charset="-122"/>
                <a:ea typeface="仿宋" panose="02010609060101010101" pitchFamily="49" charset="-122"/>
              </a:rPr>
              <a:t>评审</a:t>
            </a:r>
            <a:r>
              <a:rPr lang="zh-CN" altLang="en-US" b="1" dirty="0">
                <a:solidFill>
                  <a:srgbClr val="052E65"/>
                </a:solidFill>
                <a:latin typeface="仿宋" panose="02010609060101010101" pitchFamily="49" charset="-122"/>
                <a:ea typeface="仿宋" panose="02010609060101010101" pitchFamily="49" charset="-122"/>
              </a:rPr>
              <a:t>学科组中按照分数高低确定</a:t>
            </a:r>
          </a:p>
          <a:p>
            <a:pPr eaLnBrk="0" fontAlgn="base" hangingPunct="0">
              <a:spcBef>
                <a:spcPct val="0"/>
              </a:spcBef>
              <a:spcAft>
                <a:spcPct val="0"/>
              </a:spcAft>
              <a:defRPr/>
            </a:pPr>
            <a:r>
              <a:rPr lang="zh-CN" altLang="en-US" b="1" dirty="0">
                <a:solidFill>
                  <a:srgbClr val="052E65"/>
                </a:solidFill>
                <a:latin typeface="仿宋" panose="02010609060101010101" pitchFamily="49" charset="-122"/>
                <a:ea typeface="仿宋" panose="02010609060101010101" pitchFamily="49" charset="-122"/>
              </a:rPr>
              <a:t>          拟资助人员。</a:t>
            </a:r>
          </a:p>
          <a:p>
            <a:pPr algn="l" eaLnBrk="0" hangingPunct="0">
              <a:lnSpc>
                <a:spcPts val="3160"/>
              </a:lnSpc>
              <a:buFont typeface="Wingdings" panose="05000000000000000000" charset="0"/>
              <a:defRPr/>
            </a:pPr>
            <a:endParaRPr lang="zh-CN" altLang="en-US" b="1" dirty="0">
              <a:solidFill>
                <a:srgbClr val="052E65"/>
              </a:solidFill>
              <a:latin typeface="仿宋" panose="02010609060101010101" pitchFamily="49" charset="-122"/>
              <a:ea typeface="仿宋" panose="02010609060101010101" pitchFamily="49" charset="-122"/>
            </a:endParaRPr>
          </a:p>
          <a:p>
            <a:pPr algn="l" eaLnBrk="0" hangingPunct="0">
              <a:lnSpc>
                <a:spcPts val="3160"/>
              </a:lnSpc>
              <a:buFont typeface="Wingdings" panose="05000000000000000000" charset="0"/>
              <a:defRPr/>
            </a:pPr>
            <a:r>
              <a:rPr lang="zh-CN" altLang="en-US" b="1" dirty="0">
                <a:solidFill>
                  <a:srgbClr val="052E65"/>
                </a:solidFill>
                <a:latin typeface="宋体" panose="02010600030101010101" pitchFamily="2" charset="-122"/>
                <a:sym typeface="+mn-ea"/>
              </a:rPr>
              <a:t>特别资助、博士后创新人才支持计划、出版资助：</a:t>
            </a:r>
            <a:r>
              <a:rPr lang="zh-CN" altLang="en-US" b="1" dirty="0">
                <a:solidFill>
                  <a:srgbClr val="052E65"/>
                </a:solidFill>
                <a:latin typeface="仿宋" panose="02010609060101010101" pitchFamily="49" charset="-122"/>
                <a:ea typeface="仿宋" panose="02010609060101010101" pitchFamily="49" charset="-122"/>
              </a:rPr>
              <a:t>根据会议评审的</a:t>
            </a:r>
            <a:r>
              <a:rPr lang="zh-CN" altLang="en-US" b="1" dirty="0" smtClean="0">
                <a:solidFill>
                  <a:srgbClr val="052E65"/>
                </a:solidFill>
                <a:latin typeface="仿宋" panose="02010609060101010101" pitchFamily="49" charset="-122"/>
                <a:ea typeface="仿宋" panose="02010609060101010101" pitchFamily="49" charset="-122"/>
              </a:rPr>
              <a:t>专家 </a:t>
            </a:r>
          </a:p>
          <a:p>
            <a:pPr algn="l" eaLnBrk="0" hangingPunct="0">
              <a:lnSpc>
                <a:spcPts val="3160"/>
              </a:lnSpc>
              <a:buFont typeface="Wingdings" panose="05000000000000000000" charset="0"/>
              <a:defRPr/>
            </a:pPr>
            <a:r>
              <a:rPr lang="zh-CN" altLang="en-US" b="1" dirty="0" smtClean="0">
                <a:solidFill>
                  <a:srgbClr val="052E65"/>
                </a:solidFill>
                <a:latin typeface="仿宋" panose="02010609060101010101" pitchFamily="49" charset="-122"/>
                <a:ea typeface="仿宋" panose="02010609060101010101" pitchFamily="49" charset="-122"/>
              </a:rPr>
              <a:t>          </a:t>
            </a:r>
            <a:r>
              <a:rPr lang="zh-CN" altLang="en-US" b="1" dirty="0">
                <a:solidFill>
                  <a:srgbClr val="052E65"/>
                </a:solidFill>
                <a:latin typeface="仿宋" panose="02010609060101010101" pitchFamily="49" charset="-122"/>
                <a:ea typeface="仿宋" panose="02010609060101010101" pitchFamily="49" charset="-122"/>
              </a:rPr>
              <a:t>投票确定拟资助</a:t>
            </a:r>
            <a:r>
              <a:rPr lang="zh-CN" altLang="en-US" b="1" dirty="0" smtClean="0">
                <a:solidFill>
                  <a:srgbClr val="052E65"/>
                </a:solidFill>
                <a:latin typeface="仿宋" panose="02010609060101010101" pitchFamily="49" charset="-122"/>
                <a:ea typeface="仿宋" panose="02010609060101010101" pitchFamily="49" charset="-122"/>
              </a:rPr>
              <a:t>人员。</a:t>
            </a:r>
          </a:p>
          <a:p>
            <a:pPr marL="342900" indent="-342900" eaLnBrk="0" fontAlgn="base" hangingPunct="0">
              <a:spcBef>
                <a:spcPct val="0"/>
              </a:spcBef>
              <a:spcAft>
                <a:spcPct val="0"/>
              </a:spcAft>
              <a:defRPr/>
            </a:pPr>
            <a:endParaRPr lang="zh-CN" altLang="zh-CN" sz="2400" b="1" dirty="0">
              <a:solidFill>
                <a:srgbClr val="052E65"/>
              </a:solidFill>
              <a:latin typeface="黑体" panose="02010609060101010101" pitchFamily="49" charset="-122"/>
              <a:ea typeface="黑体" panose="02010609060101010101" pitchFamily="49" charset="-122"/>
            </a:endParaRPr>
          </a:p>
        </p:txBody>
      </p:sp>
      <p:sp>
        <p:nvSpPr>
          <p:cNvPr id="4" name="Rectangle 3"/>
          <p:cNvSpPr>
            <a:spLocks noGrp="1" noChangeArrowheads="1"/>
          </p:cNvSpPr>
          <p:nvPr/>
        </p:nvSpPr>
        <p:spPr bwMode="auto">
          <a:xfrm>
            <a:off x="-476" y="1280942"/>
            <a:ext cx="7809276" cy="576263"/>
          </a:xfrm>
          <a:prstGeom prst="rect">
            <a:avLst/>
          </a:prstGeom>
          <a:noFill/>
          <a:ln>
            <a:noFill/>
          </a:ln>
        </p:spPr>
        <p:txBody>
          <a:bodyPr/>
          <a:lstStyle>
            <a:lvl1pPr marL="109855" indent="-109855">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l" fontAlgn="base">
              <a:spcBef>
                <a:spcPts val="400"/>
              </a:spcBef>
              <a:buClr>
                <a:schemeClr val="accent1"/>
              </a:buClr>
              <a:buSzPct val="68000"/>
              <a:defRPr/>
            </a:pPr>
            <a:r>
              <a:rPr lang="zh-CN" altLang="en-US" sz="2800" b="1" dirty="0" smtClean="0">
                <a:solidFill>
                  <a:srgbClr val="052E65"/>
                </a:solidFill>
                <a:latin typeface="+mj-ea"/>
                <a:ea typeface="+mj-ea"/>
                <a:sym typeface="华文中宋" panose="02010600040101010101" pitchFamily="2" charset="-122"/>
              </a:rPr>
              <a:t>（四）结果确定 </a:t>
            </a:r>
            <a:r>
              <a:rPr lang="en-US" altLang="zh-CN" sz="2800" b="1" dirty="0" smtClean="0">
                <a:solidFill>
                  <a:srgbClr val="052E65"/>
                </a:solidFill>
                <a:latin typeface="仿宋" panose="02010609060101010101" pitchFamily="49" charset="-122"/>
                <a:ea typeface="仿宋" panose="02010609060101010101" pitchFamily="49" charset="-122"/>
                <a:sym typeface="华文中宋" panose="02010600040101010101" pitchFamily="2" charset="-122"/>
              </a:rPr>
              <a:t>— </a:t>
            </a:r>
            <a:r>
              <a:rPr lang="en-US" altLang="zh-CN" sz="2400" dirty="0" smtClean="0">
                <a:solidFill>
                  <a:srgbClr val="052E65"/>
                </a:solidFill>
                <a:latin typeface="+mj-ea"/>
                <a:ea typeface="+mj-ea"/>
                <a:cs typeface="+mn-ea"/>
                <a:sym typeface="华文中宋" panose="02010600040101010101" pitchFamily="2" charset="-122"/>
              </a:rPr>
              <a:t>1.确定拟资助人员</a:t>
            </a:r>
            <a:endParaRPr lang="en-US" altLang="zh-CN" sz="2400" dirty="0" smtClean="0">
              <a:solidFill>
                <a:srgbClr val="052E65"/>
              </a:solidFill>
              <a:latin typeface="+mj-ea"/>
              <a:ea typeface="+mj-ea"/>
              <a:cs typeface="+mn-ea"/>
              <a:sym typeface="Lucida Sans Unicode" panose="020B0602030504020204" pitchFamily="34" charset="0"/>
            </a:endParaRPr>
          </a:p>
        </p:txBody>
      </p:sp>
    </p:spTree>
  </p:cSld>
  <p:clrMapOvr>
    <a:masterClrMapping/>
  </p:clrMapOvr>
  <p:transition>
    <p:pull/>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035685" y="2018665"/>
            <a:ext cx="7325360" cy="3489960"/>
          </a:xfrm>
          <a:prstGeom prst="rect">
            <a:avLst/>
          </a:prstGeom>
          <a:noFill/>
        </p:spPr>
        <p:txBody>
          <a:bodyPr wrap="square">
            <a:spAutoFit/>
          </a:bodyPr>
          <a:lstStyle/>
          <a:p>
            <a:pPr eaLnBrk="0" fontAlgn="base" hangingPunct="0">
              <a:spcBef>
                <a:spcPct val="0"/>
              </a:spcBef>
              <a:spcAft>
                <a:spcPct val="0"/>
              </a:spcAft>
              <a:defRPr/>
            </a:pPr>
            <a:r>
              <a:rPr lang="zh-CN" altLang="en-US" b="1" dirty="0" smtClean="0">
                <a:solidFill>
                  <a:srgbClr val="052E65"/>
                </a:solidFill>
                <a:latin typeface="宋体" panose="02010600030101010101" pitchFamily="2" charset="-122"/>
              </a:rPr>
              <a:t>公</a:t>
            </a:r>
            <a:r>
              <a:rPr lang="zh-CN" altLang="en-US" b="1" dirty="0">
                <a:solidFill>
                  <a:srgbClr val="052E65"/>
                </a:solidFill>
                <a:latin typeface="宋体" panose="02010600030101010101" pitchFamily="2" charset="-122"/>
              </a:rPr>
              <a:t>示期：</a:t>
            </a:r>
            <a:r>
              <a:rPr lang="zh-CN" altLang="en-US" b="1" dirty="0" smtClean="0">
                <a:solidFill>
                  <a:srgbClr val="052E65"/>
                </a:solidFill>
                <a:latin typeface="仿宋" panose="02010609060101010101" pitchFamily="49" charset="-122"/>
                <a:ea typeface="仿宋" panose="02010609060101010101" pitchFamily="49" charset="-122"/>
              </a:rPr>
              <a:t>一周，不含法定节假日</a:t>
            </a:r>
          </a:p>
          <a:p>
            <a:pPr eaLnBrk="0" fontAlgn="base" hangingPunct="0">
              <a:spcBef>
                <a:spcPct val="0"/>
              </a:spcBef>
              <a:spcAft>
                <a:spcPct val="0"/>
              </a:spcAft>
              <a:defRPr/>
            </a:pPr>
            <a:endParaRPr lang="zh-CN" altLang="en-US" b="1" dirty="0" smtClean="0">
              <a:solidFill>
                <a:srgbClr val="052E65"/>
              </a:solidFill>
              <a:latin typeface="仿宋" panose="02010609060101010101" pitchFamily="49" charset="-122"/>
              <a:ea typeface="仿宋" panose="02010609060101010101" pitchFamily="49" charset="-122"/>
            </a:endParaRPr>
          </a:p>
          <a:p>
            <a:pPr rtl="0" eaLnBrk="0" hangingPunct="0">
              <a:lnSpc>
                <a:spcPct val="150000"/>
              </a:lnSpc>
              <a:buFont typeface="Wingdings" panose="05000000000000000000" pitchFamily="2" charset="2"/>
              <a:defRPr/>
            </a:pPr>
            <a:r>
              <a:rPr lang="zh-CN" altLang="en-US" b="1" dirty="0" smtClean="0">
                <a:solidFill>
                  <a:srgbClr val="052E65"/>
                </a:solidFill>
                <a:latin typeface="宋体" panose="02010600030101010101" pitchFamily="2" charset="-122"/>
                <a:cs typeface="+mn-ea"/>
              </a:rPr>
              <a:t>查询结果：</a:t>
            </a:r>
            <a:r>
              <a:rPr lang="zh-CN" altLang="en-US" sz="1800" b="1" dirty="0">
                <a:solidFill>
                  <a:srgbClr val="052E65"/>
                </a:solidFill>
                <a:latin typeface="仿宋" panose="02010609060101010101" pitchFamily="49" charset="-122"/>
                <a:ea typeface="仿宋" panose="02010609060101010101" pitchFamily="49" charset="-122"/>
                <a:cs typeface="+mn-ea"/>
              </a:rPr>
              <a:t>在公示期内，未获资助的博士后登录系统，在本人申报界面</a:t>
            </a:r>
          </a:p>
          <a:p>
            <a:pPr rtl="0" eaLnBrk="0" hangingPunct="0">
              <a:lnSpc>
                <a:spcPct val="150000"/>
              </a:lnSpc>
              <a:buFont typeface="Wingdings" panose="05000000000000000000" pitchFamily="2" charset="2"/>
              <a:defRPr/>
            </a:pPr>
            <a:r>
              <a:rPr lang="zh-CN" altLang="en-US" sz="1800" b="1" dirty="0">
                <a:solidFill>
                  <a:srgbClr val="052E65"/>
                </a:solidFill>
                <a:latin typeface="仿宋" panose="02010609060101010101" pitchFamily="49" charset="-122"/>
                <a:ea typeface="仿宋" panose="02010609060101010101" pitchFamily="49" charset="-122"/>
                <a:cs typeface="+mn-ea"/>
              </a:rPr>
              <a:t>          查询组内排名情况（</a:t>
            </a:r>
            <a:r>
              <a:rPr lang="zh-CN" altLang="en-US" sz="1800" b="1" dirty="0">
                <a:solidFill>
                  <a:srgbClr val="FF0000"/>
                </a:solidFill>
                <a:latin typeface="仿宋" panose="02010609060101010101" pitchFamily="49" charset="-122"/>
                <a:ea typeface="仿宋" panose="02010609060101010101" pitchFamily="49" charset="-122"/>
                <a:cs typeface="+mn-ea"/>
              </a:rPr>
              <a:t>仅对面上资助、特别资助</a:t>
            </a:r>
            <a:r>
              <a:rPr lang="zh-CN" altLang="en-US" sz="1800" b="1" dirty="0">
                <a:solidFill>
                  <a:srgbClr val="052E65"/>
                </a:solidFill>
                <a:latin typeface="仿宋" panose="02010609060101010101" pitchFamily="49" charset="-122"/>
                <a:ea typeface="仿宋" panose="02010609060101010101" pitchFamily="49" charset="-122"/>
                <a:cs typeface="+mn-ea"/>
              </a:rPr>
              <a:t>）</a:t>
            </a:r>
          </a:p>
          <a:p>
            <a:pPr rtl="0" eaLnBrk="0" hangingPunct="0">
              <a:lnSpc>
                <a:spcPct val="150000"/>
              </a:lnSpc>
              <a:spcBef>
                <a:spcPts val="1800"/>
              </a:spcBef>
              <a:buFont typeface="Wingdings" panose="05000000000000000000" pitchFamily="2" charset="2"/>
              <a:defRPr/>
            </a:pPr>
            <a:r>
              <a:rPr lang="zh-CN" altLang="en-US" b="1" dirty="0" smtClean="0">
                <a:solidFill>
                  <a:srgbClr val="052E65"/>
                </a:solidFill>
                <a:latin typeface="宋体" panose="02010600030101010101" pitchFamily="2" charset="-122"/>
                <a:cs typeface="+mn-ea"/>
                <a:sym typeface="+mn-ea"/>
              </a:rPr>
              <a:t>质询：</a:t>
            </a:r>
            <a:r>
              <a:rPr lang="zh-CN" altLang="en-US" b="1" dirty="0">
                <a:solidFill>
                  <a:srgbClr val="052E65"/>
                </a:solidFill>
                <a:latin typeface="仿宋" panose="02010609060101010101" pitchFamily="49" charset="-122"/>
                <a:ea typeface="仿宋" panose="02010609060101010101" pitchFamily="49" charset="-122"/>
                <a:cs typeface="+mn-ea"/>
                <a:sym typeface="+mn-ea"/>
              </a:rPr>
              <a:t>质询内容不包括评审专家的学术评价。需以传真或E-mail形式向</a:t>
            </a:r>
          </a:p>
          <a:p>
            <a:pPr rtl="0" eaLnBrk="0" hangingPunct="0">
              <a:lnSpc>
                <a:spcPct val="150000"/>
              </a:lnSpc>
              <a:buFont typeface="Wingdings" panose="05000000000000000000" pitchFamily="2" charset="2"/>
              <a:defRPr/>
            </a:pPr>
            <a:r>
              <a:rPr lang="zh-CN" altLang="en-US" b="1" dirty="0">
                <a:solidFill>
                  <a:srgbClr val="052E65"/>
                </a:solidFill>
                <a:latin typeface="仿宋" panose="02010609060101010101" pitchFamily="49" charset="-122"/>
                <a:ea typeface="仿宋" panose="02010609060101010101" pitchFamily="49" charset="-122"/>
                <a:cs typeface="+mn-ea"/>
                <a:sym typeface="+mn-ea"/>
              </a:rPr>
              <a:t>      中国博士后科学基金会提出，并署明真实姓名和联系方式</a:t>
            </a:r>
            <a:endParaRPr lang="en-US" altLang="zh-CN" b="1" dirty="0">
              <a:solidFill>
                <a:srgbClr val="052E65"/>
              </a:solidFill>
              <a:latin typeface="仿宋" panose="02010609060101010101" pitchFamily="49" charset="-122"/>
              <a:ea typeface="仿宋" panose="02010609060101010101" pitchFamily="49" charset="-122"/>
              <a:cs typeface="+mn-ea"/>
              <a:sym typeface="+mn-ea"/>
            </a:endParaRPr>
          </a:p>
          <a:p>
            <a:pPr algn="l" rtl="0" eaLnBrk="0" hangingPunct="0">
              <a:lnSpc>
                <a:spcPct val="150000"/>
              </a:lnSpc>
              <a:spcAft>
                <a:spcPts val="1200"/>
              </a:spcAft>
              <a:buFont typeface="Wingdings" panose="05000000000000000000" pitchFamily="2" charset="2"/>
              <a:defRPr/>
            </a:pPr>
            <a:endParaRPr lang="zh-CN" altLang="en-US" b="1" dirty="0">
              <a:solidFill>
                <a:srgbClr val="052E65"/>
              </a:solidFill>
              <a:latin typeface="仿宋" panose="02010609060101010101" pitchFamily="49" charset="-122"/>
              <a:ea typeface="仿宋" panose="02010609060101010101" pitchFamily="49" charset="-122"/>
              <a:cs typeface="+mn-ea"/>
            </a:endParaRPr>
          </a:p>
          <a:p>
            <a:pPr rtl="0" eaLnBrk="0" hangingPunct="0">
              <a:lnSpc>
                <a:spcPct val="150000"/>
              </a:lnSpc>
              <a:buFont typeface="Wingdings" panose="05000000000000000000" pitchFamily="2" charset="2"/>
              <a:defRPr/>
            </a:pPr>
            <a:endParaRPr lang="zh-CN" altLang="en-US" dirty="0" smtClean="0">
              <a:solidFill>
                <a:srgbClr val="052E65"/>
              </a:solidFill>
              <a:latin typeface="宋体" panose="02010600030101010101" pitchFamily="2" charset="-122"/>
              <a:cs typeface="+mn-ea"/>
            </a:endParaRPr>
          </a:p>
        </p:txBody>
      </p:sp>
      <p:sp>
        <p:nvSpPr>
          <p:cNvPr id="4" name="Rectangle 3"/>
          <p:cNvSpPr>
            <a:spLocks noGrp="1" noChangeArrowheads="1"/>
          </p:cNvSpPr>
          <p:nvPr/>
        </p:nvSpPr>
        <p:spPr bwMode="auto">
          <a:xfrm>
            <a:off x="-9366" y="1280942"/>
            <a:ext cx="7809276" cy="576263"/>
          </a:xfrm>
          <a:prstGeom prst="rect">
            <a:avLst/>
          </a:prstGeom>
          <a:noFill/>
          <a:ln>
            <a:noFill/>
          </a:ln>
        </p:spPr>
        <p:txBody>
          <a:bodyPr/>
          <a:lstStyle>
            <a:lvl1pPr marL="109855" indent="-109855">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l" fontAlgn="base">
              <a:spcBef>
                <a:spcPts val="400"/>
              </a:spcBef>
              <a:buClr>
                <a:schemeClr val="accent1"/>
              </a:buClr>
              <a:buSzPct val="68000"/>
              <a:defRPr/>
            </a:pPr>
            <a:r>
              <a:rPr lang="zh-CN" altLang="en-US" sz="2800" b="1" dirty="0" smtClean="0">
                <a:solidFill>
                  <a:srgbClr val="052E65"/>
                </a:solidFill>
                <a:latin typeface="+mj-ea"/>
                <a:ea typeface="+mj-ea"/>
                <a:sym typeface="华文中宋" panose="02010600040101010101" pitchFamily="2" charset="-122"/>
              </a:rPr>
              <a:t>（四）结果确定 </a:t>
            </a:r>
            <a:r>
              <a:rPr lang="en-US" altLang="zh-CN" sz="2800" b="1" dirty="0" smtClean="0">
                <a:solidFill>
                  <a:srgbClr val="052E65"/>
                </a:solidFill>
                <a:latin typeface="仿宋" panose="02010609060101010101" pitchFamily="49" charset="-122"/>
                <a:ea typeface="仿宋" panose="02010609060101010101" pitchFamily="49" charset="-122"/>
                <a:sym typeface="华文中宋" panose="02010600040101010101" pitchFamily="2" charset="-122"/>
              </a:rPr>
              <a:t>— </a:t>
            </a:r>
            <a:r>
              <a:rPr lang="en-US" altLang="zh-CN" sz="2400" dirty="0" smtClean="0">
                <a:solidFill>
                  <a:srgbClr val="052E65"/>
                </a:solidFill>
                <a:latin typeface="+mj-ea"/>
                <a:ea typeface="+mj-ea"/>
                <a:cs typeface="+mn-ea"/>
                <a:sym typeface="华文中宋" panose="02010600040101010101" pitchFamily="2" charset="-122"/>
              </a:rPr>
              <a:t>2.公示</a:t>
            </a:r>
            <a:endParaRPr lang="en-US" altLang="zh-CN" sz="2400" dirty="0" smtClean="0">
              <a:solidFill>
                <a:srgbClr val="052E65"/>
              </a:solidFill>
              <a:latin typeface="+mj-ea"/>
              <a:ea typeface="+mj-ea"/>
              <a:cs typeface="+mn-ea"/>
              <a:sym typeface="Lucida Sans Unicode" panose="020B0602030504020204" pitchFamily="34" charset="0"/>
            </a:endParaRPr>
          </a:p>
        </p:txBody>
      </p:sp>
    </p:spTree>
  </p:cSld>
  <p:clrMapOvr>
    <a:masterClrMapping/>
  </p:clrMapOvr>
  <p:transition>
    <p:pull/>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169670" y="2094865"/>
            <a:ext cx="7509510" cy="2382520"/>
          </a:xfrm>
          <a:prstGeom prst="rect">
            <a:avLst/>
          </a:prstGeom>
          <a:noFill/>
        </p:spPr>
        <p:txBody>
          <a:bodyPr wrap="square" rtlCol="0" anchor="t">
            <a:spAutoFit/>
          </a:bodyPr>
          <a:lstStyle/>
          <a:p>
            <a:pPr eaLnBrk="0" fontAlgn="base" hangingPunct="0">
              <a:lnSpc>
                <a:spcPct val="120000"/>
              </a:lnSpc>
              <a:spcBef>
                <a:spcPct val="0"/>
              </a:spcBef>
              <a:spcAft>
                <a:spcPct val="0"/>
              </a:spcAft>
              <a:buFont typeface="Wingdings" panose="05000000000000000000" pitchFamily="2" charset="2"/>
              <a:defRPr/>
            </a:pPr>
            <a:r>
              <a:rPr lang="zh-CN" altLang="en-US" b="1" dirty="0" smtClean="0">
                <a:solidFill>
                  <a:srgbClr val="052E65"/>
                </a:solidFill>
                <a:latin typeface="宋体" panose="02010600030101010101" pitchFamily="2" charset="-122"/>
                <a:sym typeface="+mn-ea"/>
              </a:rPr>
              <a:t>发放资助通知</a:t>
            </a:r>
            <a:r>
              <a:rPr lang="en-US" altLang="zh-CN" sz="1400" b="1" dirty="0">
                <a:solidFill>
                  <a:srgbClr val="052E65"/>
                </a:solidFill>
                <a:latin typeface="仿宋" panose="02010609060101010101" pitchFamily="49" charset="-122"/>
                <a:ea typeface="仿宋" panose="02010609060101010101" pitchFamily="49" charset="-122"/>
                <a:cs typeface="+mn-ea"/>
                <a:sym typeface="+mn-ea"/>
              </a:rPr>
              <a:t>(</a:t>
            </a:r>
            <a:r>
              <a:rPr lang="zh-CN" altLang="en-US" sz="1400" b="1" dirty="0">
                <a:solidFill>
                  <a:srgbClr val="052E65"/>
                </a:solidFill>
                <a:latin typeface="仿宋" panose="02010609060101010101" pitchFamily="49" charset="-122"/>
                <a:ea typeface="仿宋" panose="02010609060101010101" pitchFamily="49" charset="-122"/>
                <a:cs typeface="+mn-ea"/>
                <a:sym typeface="+mn-ea"/>
              </a:rPr>
              <a:t>中国博士后网站、中国博士后科学基金会网站、中国博士后微信公众号）</a:t>
            </a:r>
          </a:p>
          <a:p>
            <a:pPr eaLnBrk="0" fontAlgn="base" hangingPunct="0">
              <a:lnSpc>
                <a:spcPct val="120000"/>
              </a:lnSpc>
              <a:spcBef>
                <a:spcPct val="0"/>
              </a:spcBef>
              <a:spcAft>
                <a:spcPct val="0"/>
              </a:spcAft>
              <a:buFont typeface="Wingdings" panose="05000000000000000000" charset="0"/>
              <a:defRPr/>
            </a:pPr>
            <a:endParaRPr lang="en-US" altLang="zh-CN" b="1" dirty="0" smtClean="0">
              <a:solidFill>
                <a:srgbClr val="052E65"/>
              </a:solidFill>
              <a:latin typeface="宋体" panose="02010600030101010101" pitchFamily="2" charset="-122"/>
            </a:endParaRPr>
          </a:p>
          <a:p>
            <a:pPr eaLnBrk="0" fontAlgn="base" hangingPunct="0">
              <a:lnSpc>
                <a:spcPct val="120000"/>
              </a:lnSpc>
              <a:spcBef>
                <a:spcPct val="0"/>
              </a:spcBef>
              <a:spcAft>
                <a:spcPct val="0"/>
              </a:spcAft>
              <a:buFont typeface="Wingdings" panose="05000000000000000000" pitchFamily="2" charset="2"/>
              <a:defRPr/>
            </a:pPr>
            <a:r>
              <a:rPr lang="zh-CN" altLang="en-US" b="1" dirty="0" smtClean="0">
                <a:solidFill>
                  <a:srgbClr val="052E65"/>
                </a:solidFill>
                <a:latin typeface="宋体" panose="02010600030101010101" pitchFamily="2" charset="-122"/>
                <a:sym typeface="+mn-ea"/>
              </a:rPr>
              <a:t>印发</a:t>
            </a:r>
            <a:r>
              <a:rPr lang="en-US" altLang="zh-CN" b="1" dirty="0" smtClean="0">
                <a:solidFill>
                  <a:srgbClr val="052E65"/>
                </a:solidFill>
                <a:latin typeface="宋体" panose="02010600030101010101" pitchFamily="2" charset="-122"/>
                <a:sym typeface="+mn-ea"/>
              </a:rPr>
              <a:t>《</a:t>
            </a:r>
            <a:r>
              <a:rPr lang="zh-CN" altLang="en-US" b="1" dirty="0" smtClean="0">
                <a:solidFill>
                  <a:srgbClr val="052E65"/>
                </a:solidFill>
                <a:latin typeface="宋体" panose="02010600030101010101" pitchFamily="2" charset="-122"/>
                <a:sym typeface="+mn-ea"/>
              </a:rPr>
              <a:t>中国博士后科学基金资助证书</a:t>
            </a:r>
            <a:r>
              <a:rPr lang="en-US" altLang="zh-CN" b="1" dirty="0" smtClean="0">
                <a:solidFill>
                  <a:srgbClr val="052E65"/>
                </a:solidFill>
                <a:latin typeface="宋体" panose="02010600030101010101" pitchFamily="2" charset="-122"/>
                <a:sym typeface="+mn-ea"/>
              </a:rPr>
              <a:t>》</a:t>
            </a:r>
            <a:r>
              <a:rPr lang="zh-CN" altLang="en-US" sz="1400" b="1" dirty="0">
                <a:solidFill>
                  <a:srgbClr val="052E65"/>
                </a:solidFill>
                <a:latin typeface="仿宋" panose="02010609060101010101" pitchFamily="49" charset="-122"/>
                <a:ea typeface="仿宋" panose="02010609060101010101" pitchFamily="49" charset="-122"/>
                <a:cs typeface="+mn-ea"/>
                <a:sym typeface="+mn-ea"/>
              </a:rPr>
              <a:t>(发放至各设站单位</a:t>
            </a:r>
            <a:r>
              <a:rPr lang="en-US" altLang="zh-CN" sz="1400" b="1" dirty="0">
                <a:solidFill>
                  <a:srgbClr val="052E65"/>
                </a:solidFill>
                <a:latin typeface="仿宋" panose="02010609060101010101" pitchFamily="49" charset="-122"/>
                <a:ea typeface="仿宋" panose="02010609060101010101" pitchFamily="49" charset="-122"/>
                <a:cs typeface="+mn-ea"/>
                <a:sym typeface="+mn-ea"/>
              </a:rPr>
              <a:t>)</a:t>
            </a:r>
            <a:endParaRPr lang="zh-CN" altLang="en-US" sz="1400" b="1" dirty="0">
              <a:solidFill>
                <a:srgbClr val="052E65"/>
              </a:solidFill>
              <a:latin typeface="仿宋" panose="02010609060101010101" pitchFamily="49" charset="-122"/>
              <a:ea typeface="仿宋" panose="02010609060101010101" pitchFamily="49" charset="-122"/>
              <a:cs typeface="+mn-ea"/>
              <a:sym typeface="+mn-ea"/>
            </a:endParaRPr>
          </a:p>
          <a:p>
            <a:pPr eaLnBrk="0" fontAlgn="base" hangingPunct="0">
              <a:lnSpc>
                <a:spcPct val="120000"/>
              </a:lnSpc>
              <a:spcBef>
                <a:spcPct val="0"/>
              </a:spcBef>
              <a:spcAft>
                <a:spcPct val="0"/>
              </a:spcAft>
              <a:buFont typeface="Wingdings" panose="05000000000000000000" pitchFamily="2" charset="2"/>
              <a:defRPr/>
            </a:pPr>
            <a:endParaRPr lang="zh-CN" altLang="en-US" b="1" dirty="0" smtClean="0">
              <a:solidFill>
                <a:srgbClr val="052E65"/>
              </a:solidFill>
              <a:latin typeface="宋体" panose="02010600030101010101" pitchFamily="2" charset="-122"/>
              <a:sym typeface="+mn-ea"/>
            </a:endParaRPr>
          </a:p>
          <a:p>
            <a:pPr algn="l" eaLnBrk="0" fontAlgn="base" hangingPunct="0">
              <a:lnSpc>
                <a:spcPct val="150000"/>
              </a:lnSpc>
              <a:spcAft>
                <a:spcPts val="1200"/>
              </a:spcAft>
              <a:buFont typeface="Wingdings" panose="05000000000000000000" pitchFamily="2" charset="2"/>
              <a:defRPr/>
            </a:pPr>
            <a:r>
              <a:rPr lang="zh-CN" altLang="en-US" dirty="0" smtClean="0">
                <a:solidFill>
                  <a:srgbClr val="052E65"/>
                </a:solidFill>
                <a:latin typeface="宋体" panose="02010600030101010101" pitchFamily="2" charset="-122"/>
                <a:sym typeface="+mn-ea"/>
              </a:rPr>
              <a:t>    </a:t>
            </a:r>
            <a:endParaRPr lang="zh-CN" altLang="en-US" b="1" dirty="0">
              <a:solidFill>
                <a:srgbClr val="052E65"/>
              </a:solidFill>
              <a:latin typeface="仿宋" panose="02010609060101010101" pitchFamily="49" charset="-122"/>
              <a:ea typeface="仿宋" panose="02010609060101010101" pitchFamily="49" charset="-122"/>
              <a:cs typeface="+mn-ea"/>
              <a:sym typeface="+mn-ea"/>
            </a:endParaRPr>
          </a:p>
          <a:p>
            <a:pPr algn="l" eaLnBrk="0" hangingPunct="0">
              <a:lnSpc>
                <a:spcPct val="150000"/>
              </a:lnSpc>
              <a:spcAft>
                <a:spcPts val="1200"/>
              </a:spcAft>
              <a:buFont typeface="Wingdings" panose="05000000000000000000" pitchFamily="2" charset="2"/>
              <a:defRPr/>
            </a:pPr>
            <a:endParaRPr lang="zh-CN" altLang="en-US" sz="1800" dirty="0">
              <a:solidFill>
                <a:srgbClr val="052E65"/>
              </a:solidFill>
              <a:latin typeface="仿宋" panose="02010609060101010101" pitchFamily="49" charset="-122"/>
              <a:ea typeface="仿宋" panose="02010609060101010101" pitchFamily="49" charset="-122"/>
              <a:cs typeface="+mn-ea"/>
            </a:endParaRPr>
          </a:p>
        </p:txBody>
      </p:sp>
      <p:sp>
        <p:nvSpPr>
          <p:cNvPr id="5" name="Rectangle 3"/>
          <p:cNvSpPr>
            <a:spLocks noGrp="1" noChangeArrowheads="1"/>
          </p:cNvSpPr>
          <p:nvPr/>
        </p:nvSpPr>
        <p:spPr bwMode="auto">
          <a:xfrm>
            <a:off x="7779" y="1284117"/>
            <a:ext cx="7809276" cy="576263"/>
          </a:xfrm>
          <a:prstGeom prst="rect">
            <a:avLst/>
          </a:prstGeom>
          <a:noFill/>
          <a:ln>
            <a:noFill/>
          </a:ln>
        </p:spPr>
        <p:txBody>
          <a:bodyPr/>
          <a:lstStyle>
            <a:lvl1pPr marL="109855" indent="-109855">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l" fontAlgn="base">
              <a:spcBef>
                <a:spcPts val="400"/>
              </a:spcBef>
              <a:buClr>
                <a:schemeClr val="accent1"/>
              </a:buClr>
              <a:buSzPct val="68000"/>
              <a:defRPr/>
            </a:pPr>
            <a:r>
              <a:rPr lang="zh-CN" altLang="en-US" sz="2800" b="1" dirty="0" smtClean="0">
                <a:solidFill>
                  <a:srgbClr val="052E65"/>
                </a:solidFill>
                <a:latin typeface="+mj-ea"/>
                <a:ea typeface="+mj-ea"/>
                <a:sym typeface="华文中宋" panose="02010600040101010101" pitchFamily="2" charset="-122"/>
              </a:rPr>
              <a:t>（四）结果确定 </a:t>
            </a:r>
            <a:r>
              <a:rPr lang="en-US" altLang="zh-CN" sz="2800" b="1" dirty="0" smtClean="0">
                <a:solidFill>
                  <a:srgbClr val="052E65"/>
                </a:solidFill>
                <a:latin typeface="仿宋" panose="02010609060101010101" pitchFamily="49" charset="-122"/>
                <a:ea typeface="仿宋" panose="02010609060101010101" pitchFamily="49" charset="-122"/>
                <a:sym typeface="华文中宋" panose="02010600040101010101" pitchFamily="2" charset="-122"/>
              </a:rPr>
              <a:t>— </a:t>
            </a:r>
            <a:r>
              <a:rPr lang="en-US" altLang="zh-CN" sz="2400" dirty="0" smtClean="0">
                <a:solidFill>
                  <a:srgbClr val="052E65"/>
                </a:solidFill>
                <a:latin typeface="+mj-ea"/>
                <a:ea typeface="+mj-ea"/>
                <a:cs typeface="+mn-ea"/>
                <a:sym typeface="华文中宋" panose="02010600040101010101" pitchFamily="2" charset="-122"/>
              </a:rPr>
              <a:t>3.结果公布</a:t>
            </a:r>
          </a:p>
        </p:txBody>
      </p:sp>
    </p:spTree>
  </p:cSld>
  <p:clrMapOvr>
    <a:masterClrMapping/>
  </p:clrMapOvr>
  <p:transition>
    <p:pull/>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3"/>
          <p:cNvSpPr>
            <a:spLocks noGrp="1"/>
          </p:cNvSpPr>
          <p:nvPr/>
        </p:nvSpPr>
        <p:spPr>
          <a:xfrm>
            <a:off x="1061085" y="1749425"/>
            <a:ext cx="7569835" cy="4589145"/>
          </a:xfrm>
          <a:prstGeom prst="rect">
            <a:avLst/>
          </a:prstGeom>
          <a:noFill/>
          <a:ln w="9525">
            <a:noFill/>
          </a:ln>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lnSpc>
                <a:spcPct val="150000"/>
              </a:lnSpc>
              <a:spcBef>
                <a:spcPts val="0"/>
              </a:spcBef>
              <a:spcAft>
                <a:spcPts val="0"/>
              </a:spcAft>
              <a:buFont typeface="Wingdings" panose="05000000000000000000" pitchFamily="2" charset="2"/>
              <a:buNone/>
            </a:pPr>
            <a:r>
              <a:rPr lang="en-US" altLang="zh-CN" sz="1800" b="1" dirty="0">
                <a:solidFill>
                  <a:srgbClr val="052E65"/>
                </a:solidFill>
                <a:latin typeface="宋体" panose="02010600030101010101" pitchFamily="2" charset="-122"/>
                <a:ea typeface="宋体" panose="02010600030101010101" pitchFamily="2" charset="-122"/>
              </a:rPr>
              <a:t>拨付时间：</a:t>
            </a:r>
            <a:r>
              <a:rPr lang="zh-CN" altLang="en-US" sz="1800" b="1" dirty="0">
                <a:solidFill>
                  <a:srgbClr val="052E65"/>
                </a:solidFill>
                <a:latin typeface="仿宋" panose="02010609060101010101" pitchFamily="49" charset="-122"/>
                <a:ea typeface="仿宋" panose="02010609060101010101" pitchFamily="49" charset="-122"/>
                <a:cs typeface="+mn-ea"/>
              </a:rPr>
              <a:t>在资助名单公布后一个月内拨付至单位。</a:t>
            </a:r>
          </a:p>
          <a:p>
            <a:pPr marL="0" indent="0" fontAlgn="auto">
              <a:lnSpc>
                <a:spcPct val="150000"/>
              </a:lnSpc>
              <a:spcBef>
                <a:spcPts val="0"/>
              </a:spcBef>
              <a:spcAft>
                <a:spcPts val="0"/>
              </a:spcAft>
              <a:buFont typeface="Wingdings" panose="05000000000000000000" pitchFamily="2" charset="2"/>
              <a:buNone/>
            </a:pPr>
            <a:r>
              <a:rPr lang="en-US" altLang="zh-CN" sz="1800" b="1" dirty="0">
                <a:solidFill>
                  <a:srgbClr val="052E65"/>
                </a:solidFill>
                <a:latin typeface="宋体" panose="02010600030101010101" pitchFamily="2" charset="-122"/>
                <a:ea typeface="宋体" panose="02010600030101010101" pitchFamily="2" charset="-122"/>
              </a:rPr>
              <a:t>使用期限：</a:t>
            </a:r>
            <a:r>
              <a:rPr lang="zh-CN" altLang="en-US" sz="1800" b="1" dirty="0">
                <a:solidFill>
                  <a:srgbClr val="052E65"/>
                </a:solidFill>
                <a:latin typeface="仿宋" panose="02010609060101010101" pitchFamily="49" charset="-122"/>
                <a:ea typeface="仿宋" panose="02010609060101010101" pitchFamily="49" charset="-122"/>
                <a:cs typeface="+mn-ea"/>
              </a:rPr>
              <a:t>资助名单下发至出站前</a:t>
            </a:r>
          </a:p>
          <a:p>
            <a:pPr marL="0" indent="0" fontAlgn="auto">
              <a:lnSpc>
                <a:spcPct val="150000"/>
              </a:lnSpc>
              <a:spcBef>
                <a:spcPts val="0"/>
              </a:spcBef>
              <a:spcAft>
                <a:spcPts val="0"/>
              </a:spcAft>
              <a:buFont typeface="Wingdings" panose="05000000000000000000" pitchFamily="2" charset="2"/>
              <a:buNone/>
            </a:pPr>
            <a:r>
              <a:rPr lang="en-US" altLang="zh-CN" sz="1800" b="1" dirty="0">
                <a:solidFill>
                  <a:srgbClr val="052E65"/>
                </a:solidFill>
                <a:latin typeface="宋体" panose="02010600030101010101" pitchFamily="2" charset="-122"/>
                <a:ea typeface="宋体" panose="02010600030101010101" pitchFamily="2" charset="-122"/>
              </a:rPr>
              <a:t>开支范围：</a:t>
            </a:r>
            <a:r>
              <a:rPr lang="zh-CN" altLang="en-US" sz="1800" b="1" dirty="0">
                <a:solidFill>
                  <a:srgbClr val="052E65"/>
                </a:solidFill>
                <a:latin typeface="仿宋" panose="02010609060101010101" pitchFamily="49" charset="-122"/>
                <a:ea typeface="仿宋" panose="02010609060101010101" pitchFamily="49" charset="-122"/>
                <a:cs typeface="+mn-ea"/>
              </a:rPr>
              <a:t>科研必需的仪器设备费，实验材料费，出版/文献/信息传播/</a:t>
            </a:r>
          </a:p>
          <a:p>
            <a:pPr marL="0" indent="0" fontAlgn="auto">
              <a:lnSpc>
                <a:spcPct val="150000"/>
              </a:lnSpc>
              <a:spcBef>
                <a:spcPts val="0"/>
              </a:spcBef>
              <a:spcAft>
                <a:spcPts val="0"/>
              </a:spcAft>
              <a:buFont typeface="Wingdings" panose="05000000000000000000" pitchFamily="2" charset="2"/>
              <a:buNone/>
            </a:pPr>
            <a:r>
              <a:rPr lang="zh-CN" altLang="en-US" sz="1800" b="1" dirty="0">
                <a:solidFill>
                  <a:srgbClr val="052E65"/>
                </a:solidFill>
                <a:latin typeface="仿宋" panose="02010609060101010101" pitchFamily="49" charset="-122"/>
                <a:ea typeface="仿宋" panose="02010609060101010101" pitchFamily="49" charset="-122"/>
                <a:cs typeface="+mn-ea"/>
              </a:rPr>
              <a:t>          知识产权事务费，会议费，差旅费，专家咨询费，国际合作与</a:t>
            </a:r>
          </a:p>
          <a:p>
            <a:pPr marL="0" indent="0" fontAlgn="auto">
              <a:lnSpc>
                <a:spcPct val="150000"/>
              </a:lnSpc>
              <a:spcBef>
                <a:spcPts val="0"/>
              </a:spcBef>
              <a:spcAft>
                <a:spcPts val="0"/>
              </a:spcAft>
              <a:buFont typeface="Wingdings" panose="05000000000000000000" pitchFamily="2" charset="2"/>
              <a:buNone/>
            </a:pPr>
            <a:r>
              <a:rPr lang="zh-CN" altLang="en-US" sz="1800" b="1" dirty="0">
                <a:solidFill>
                  <a:srgbClr val="052E65"/>
                </a:solidFill>
                <a:latin typeface="仿宋" panose="02010609060101010101" pitchFamily="49" charset="-122"/>
                <a:ea typeface="仿宋" panose="02010609060101010101" pitchFamily="49" charset="-122"/>
                <a:cs typeface="+mn-ea"/>
              </a:rPr>
              <a:t>          交流费和劳务费</a:t>
            </a:r>
          </a:p>
          <a:p>
            <a:pPr marL="0" indent="0" algn="l" eaLnBrk="0" fontAlgn="auto" hangingPunct="0">
              <a:lnSpc>
                <a:spcPct val="150000"/>
              </a:lnSpc>
              <a:spcBef>
                <a:spcPts val="0"/>
              </a:spcBef>
              <a:spcAft>
                <a:spcPts val="0"/>
              </a:spcAft>
              <a:buFont typeface="Wingdings" panose="05000000000000000000" pitchFamily="2" charset="2"/>
              <a:buNone/>
              <a:defRPr/>
            </a:pPr>
            <a:r>
              <a:rPr lang="zh-CN" altLang="en-US" sz="1800" b="1" dirty="0">
                <a:solidFill>
                  <a:srgbClr val="052E65"/>
                </a:solidFill>
                <a:latin typeface="仿宋" panose="02010609060101010101" pitchFamily="49" charset="-122"/>
                <a:ea typeface="仿宋" panose="02010609060101010101" pitchFamily="49" charset="-122"/>
                <a:cs typeface="+mn-ea"/>
              </a:rPr>
              <a:t>管理方式：设站单位</a:t>
            </a:r>
            <a:r>
              <a:rPr lang="zh-CN" altLang="en-US" sz="1800" b="1" dirty="0">
                <a:solidFill>
                  <a:srgbClr val="052E65"/>
                </a:solidFill>
                <a:latin typeface="仿宋" panose="02010609060101010101" pitchFamily="49" charset="-122"/>
                <a:ea typeface="仿宋" panose="02010609060101010101" pitchFamily="49" charset="-122"/>
                <a:cs typeface="+mn-ea"/>
                <a:sym typeface="+mn-ea"/>
              </a:rPr>
              <a:t>单独立账，代为管理</a:t>
            </a:r>
            <a:endParaRPr lang="zh-CN" altLang="en-US" sz="1800" b="1" dirty="0">
              <a:solidFill>
                <a:srgbClr val="052E65"/>
              </a:solidFill>
              <a:latin typeface="仿宋" panose="02010609060101010101" pitchFamily="49" charset="-122"/>
              <a:ea typeface="仿宋" panose="02010609060101010101" pitchFamily="49" charset="-122"/>
              <a:cs typeface="+mn-ea"/>
            </a:endParaRPr>
          </a:p>
          <a:p>
            <a:pPr marL="0" indent="0" fontAlgn="auto">
              <a:lnSpc>
                <a:spcPts val="2660"/>
              </a:lnSpc>
              <a:buFont typeface="Wingdings" panose="05000000000000000000" pitchFamily="2" charset="2"/>
              <a:buNone/>
            </a:pPr>
            <a:r>
              <a:rPr lang="zh-CN" altLang="en-US" sz="1600" b="1" dirty="0">
                <a:solidFill>
                  <a:srgbClr val="C00000"/>
                </a:solidFill>
                <a:latin typeface="仿宋" panose="02010609060101010101" pitchFamily="49" charset="-122"/>
                <a:ea typeface="仿宋" panose="02010609060101010101" pitchFamily="49" charset="-122"/>
              </a:rPr>
              <a:t>特别关注：</a:t>
            </a:r>
          </a:p>
          <a:p>
            <a:pPr marL="0" indent="0" fontAlgn="auto">
              <a:lnSpc>
                <a:spcPts val="2660"/>
              </a:lnSpc>
              <a:spcBef>
                <a:spcPts val="0"/>
              </a:spcBef>
              <a:buFont typeface="Wingdings" panose="05000000000000000000" pitchFamily="2" charset="2"/>
              <a:buChar char="Ø"/>
            </a:pPr>
            <a:r>
              <a:rPr lang="en-US" altLang="zh-CN" sz="1600" b="1" dirty="0">
                <a:solidFill>
                  <a:srgbClr val="C00000"/>
                </a:solidFill>
                <a:latin typeface="仿宋" panose="02010609060101010101" pitchFamily="49" charset="-122"/>
                <a:ea typeface="仿宋" panose="02010609060101010101" pitchFamily="49" charset="-122"/>
              </a:rPr>
              <a:t> 劳务费支出不得超过30</a:t>
            </a:r>
            <a:r>
              <a:rPr lang="en-US" altLang="zh-CN" sz="1600" b="1" dirty="0" smtClean="0">
                <a:solidFill>
                  <a:srgbClr val="C00000"/>
                </a:solidFill>
                <a:latin typeface="仿宋" panose="02010609060101010101" pitchFamily="49" charset="-122"/>
                <a:ea typeface="仿宋" panose="02010609060101010101" pitchFamily="49" charset="-122"/>
              </a:rPr>
              <a:t>%</a:t>
            </a:r>
          </a:p>
          <a:p>
            <a:pPr marL="0" indent="0" fontAlgn="auto">
              <a:lnSpc>
                <a:spcPts val="2660"/>
              </a:lnSpc>
              <a:spcBef>
                <a:spcPts val="0"/>
              </a:spcBef>
              <a:buFont typeface="Wingdings" panose="05000000000000000000" pitchFamily="2" charset="2"/>
              <a:buChar char="Ø"/>
            </a:pPr>
            <a:r>
              <a:rPr lang="zh-CN" altLang="zh-CN" sz="1600" b="1" dirty="0">
                <a:solidFill>
                  <a:srgbClr val="C00000"/>
                </a:solidFill>
                <a:latin typeface="仿宋" panose="02010609060101010101" pitchFamily="49" charset="-122"/>
                <a:ea typeface="仿宋" panose="02010609060101010101" pitchFamily="49" charset="-122"/>
                <a:sym typeface="+mn-ea"/>
              </a:rPr>
              <a:t> 设站单位</a:t>
            </a:r>
            <a:r>
              <a:rPr lang="zh-CN" altLang="zh-CN" sz="1600" b="1" dirty="0" smtClean="0">
                <a:solidFill>
                  <a:srgbClr val="C00000"/>
                </a:solidFill>
                <a:latin typeface="仿宋" panose="02010609060101010101" pitchFamily="49" charset="-122"/>
                <a:ea typeface="仿宋" panose="02010609060101010101" pitchFamily="49" charset="-122"/>
                <a:sym typeface="+mn-ea"/>
              </a:rPr>
              <a:t>不得收取</a:t>
            </a:r>
            <a:r>
              <a:rPr lang="zh-CN" altLang="zh-CN" sz="1600" b="1" dirty="0">
                <a:solidFill>
                  <a:srgbClr val="C00000"/>
                </a:solidFill>
                <a:latin typeface="仿宋" panose="02010609060101010101" pitchFamily="49" charset="-122"/>
                <a:ea typeface="仿宋" panose="02010609060101010101" pitchFamily="49" charset="-122"/>
                <a:sym typeface="+mn-ea"/>
              </a:rPr>
              <a:t>管理费</a:t>
            </a:r>
          </a:p>
          <a:p>
            <a:pPr marL="0" indent="0" fontAlgn="auto">
              <a:lnSpc>
                <a:spcPts val="2660"/>
              </a:lnSpc>
              <a:spcBef>
                <a:spcPts val="0"/>
              </a:spcBef>
              <a:buFont typeface="Wingdings" panose="05000000000000000000" pitchFamily="2" charset="2"/>
              <a:buChar char="Ø"/>
            </a:pPr>
            <a:r>
              <a:rPr lang="zh-CN" altLang="zh-CN" sz="1600" b="1" dirty="0">
                <a:solidFill>
                  <a:srgbClr val="C00000"/>
                </a:solidFill>
                <a:latin typeface="仿宋" panose="02010609060101010101" pitchFamily="49" charset="-122"/>
                <a:ea typeface="仿宋" panose="02010609060101010101" pitchFamily="49" charset="-122"/>
              </a:rPr>
              <a:t> 结余经费原则上退回</a:t>
            </a:r>
            <a:r>
              <a:rPr lang="zh-CN" altLang="zh-CN" sz="1600" b="1" dirty="0" smtClean="0">
                <a:solidFill>
                  <a:srgbClr val="C00000"/>
                </a:solidFill>
                <a:latin typeface="仿宋" panose="02010609060101010101" pitchFamily="49" charset="-122"/>
                <a:ea typeface="仿宋" panose="02010609060101010101" pitchFamily="49" charset="-122"/>
              </a:rPr>
              <a:t>基金会</a:t>
            </a:r>
          </a:p>
          <a:p>
            <a:pPr marL="0" indent="0" fontAlgn="auto">
              <a:lnSpc>
                <a:spcPts val="2660"/>
              </a:lnSpc>
              <a:spcBef>
                <a:spcPts val="0"/>
              </a:spcBef>
              <a:buFont typeface="Wingdings" panose="05000000000000000000" pitchFamily="2" charset="2"/>
              <a:buChar char="Ø"/>
            </a:pPr>
            <a:r>
              <a:rPr lang="zh-CN" altLang="zh-CN" sz="1600" b="1" dirty="0" smtClean="0">
                <a:solidFill>
                  <a:srgbClr val="C00000"/>
                </a:solidFill>
                <a:latin typeface="仿宋" panose="02010609060101010101" pitchFamily="49" charset="-122"/>
                <a:ea typeface="仿宋" panose="02010609060101010101" pitchFamily="49" charset="-122"/>
              </a:rPr>
              <a:t> 要尽力花完</a:t>
            </a:r>
          </a:p>
          <a:p>
            <a:pPr marL="0" indent="0" fontAlgn="auto">
              <a:lnSpc>
                <a:spcPts val="2660"/>
              </a:lnSpc>
              <a:spcBef>
                <a:spcPts val="0"/>
              </a:spcBef>
              <a:buFont typeface="Wingdings" panose="05000000000000000000" pitchFamily="2" charset="2"/>
              <a:buNone/>
            </a:pPr>
            <a:endParaRPr lang="zh-CN" altLang="zh-CN" sz="1400" b="1" dirty="0" smtClean="0">
              <a:solidFill>
                <a:srgbClr val="C00000"/>
              </a:solidFill>
              <a:latin typeface="仿宋" panose="02010609060101010101" pitchFamily="49" charset="-122"/>
              <a:ea typeface="仿宋" panose="02010609060101010101" pitchFamily="49" charset="-122"/>
            </a:endParaRPr>
          </a:p>
        </p:txBody>
      </p:sp>
      <p:sp>
        <p:nvSpPr>
          <p:cNvPr id="4" name="Rectangle 3"/>
          <p:cNvSpPr>
            <a:spLocks noGrp="1" noChangeArrowheads="1"/>
          </p:cNvSpPr>
          <p:nvPr/>
        </p:nvSpPr>
        <p:spPr bwMode="auto">
          <a:xfrm>
            <a:off x="-476" y="1172992"/>
            <a:ext cx="7809276" cy="576263"/>
          </a:xfrm>
          <a:prstGeom prst="rect">
            <a:avLst/>
          </a:prstGeom>
          <a:noFill/>
          <a:ln>
            <a:noFill/>
          </a:ln>
        </p:spPr>
        <p:txBody>
          <a:bodyPr/>
          <a:lstStyle>
            <a:lvl1pPr marL="109855" indent="-109855">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l" fontAlgn="base">
              <a:spcBef>
                <a:spcPts val="400"/>
              </a:spcBef>
              <a:buClr>
                <a:schemeClr val="accent1"/>
              </a:buClr>
              <a:buSzPct val="68000"/>
              <a:defRPr/>
            </a:pPr>
            <a:r>
              <a:rPr lang="zh-CN" altLang="en-US" sz="2800" b="1" dirty="0" smtClean="0">
                <a:solidFill>
                  <a:srgbClr val="052E65"/>
                </a:solidFill>
                <a:latin typeface="+mj-ea"/>
                <a:ea typeface="+mj-ea"/>
                <a:sym typeface="华文中宋" panose="02010600040101010101" pitchFamily="2" charset="-122"/>
              </a:rPr>
              <a:t>（五）后期管理 </a:t>
            </a:r>
            <a:r>
              <a:rPr lang="en-US" altLang="zh-CN" sz="2800" b="1" dirty="0" smtClean="0">
                <a:solidFill>
                  <a:srgbClr val="052E65"/>
                </a:solidFill>
                <a:latin typeface="仿宋" panose="02010609060101010101" pitchFamily="49" charset="-122"/>
                <a:ea typeface="仿宋" panose="02010609060101010101" pitchFamily="49" charset="-122"/>
                <a:sym typeface="华文中宋" panose="02010600040101010101" pitchFamily="2" charset="-122"/>
              </a:rPr>
              <a:t>— </a:t>
            </a:r>
            <a:r>
              <a:rPr lang="en-US" altLang="zh-CN" sz="2400" dirty="0" smtClean="0">
                <a:solidFill>
                  <a:srgbClr val="052E65"/>
                </a:solidFill>
                <a:latin typeface="+mj-ea"/>
                <a:ea typeface="+mj-ea"/>
                <a:cs typeface="+mn-ea"/>
                <a:sym typeface="华文中宋" panose="02010600040101010101" pitchFamily="2" charset="-122"/>
              </a:rPr>
              <a:t>1.资助经费</a:t>
            </a:r>
            <a:endParaRPr lang="en-US" altLang="zh-CN" sz="2400" dirty="0" smtClean="0">
              <a:solidFill>
                <a:srgbClr val="052E65"/>
              </a:solidFill>
              <a:latin typeface="+mj-ea"/>
              <a:ea typeface="+mj-ea"/>
              <a:cs typeface="+mn-ea"/>
              <a:sym typeface="Lucida Sans Unicode" panose="020B0602030504020204" pitchFamily="34" charset="0"/>
            </a:endParaRPr>
          </a:p>
        </p:txBody>
      </p:sp>
    </p:spTree>
  </p:cSld>
  <p:clrMapOvr>
    <a:masterClrMapping/>
  </p:clrMapOvr>
  <p:transition>
    <p:pull/>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170620" y="1956130"/>
            <a:ext cx="7128495" cy="1554480"/>
          </a:xfrm>
          <a:prstGeom prst="rect">
            <a:avLst/>
          </a:prstGeom>
          <a:noFill/>
        </p:spPr>
        <p:txBody>
          <a:bodyPr wrap="square">
            <a:spAutoFit/>
          </a:bodyPr>
          <a:lstStyle/>
          <a:p>
            <a:pPr marR="0" lvl="0" algn="l" defTabSz="914400" rtl="0" eaLnBrk="0" hangingPunct="0">
              <a:lnSpc>
                <a:spcPct val="150000"/>
              </a:lnSpc>
              <a:spcBef>
                <a:spcPct val="0"/>
              </a:spcBef>
              <a:spcAft>
                <a:spcPct val="0"/>
              </a:spcAft>
              <a:buClrTx/>
              <a:buSzTx/>
              <a:buFont typeface="Wingdings" panose="05000000000000000000" charset="0"/>
              <a:defRPr/>
            </a:pPr>
            <a:r>
              <a:rPr kumimoji="0" lang="en-US" altLang="zh-CN" sz="2800" b="0" i="0" u="none" strike="noStrike" kern="1200" cap="none" spc="0" normalizeH="0" baseline="0" noProof="0" dirty="0">
                <a:ln>
                  <a:noFill/>
                </a:ln>
                <a:solidFill>
                  <a:srgbClr val="052E65"/>
                </a:solidFill>
                <a:effectLst/>
                <a:uLnTx/>
                <a:uFillTx/>
                <a:latin typeface="黑体" panose="02010609060101010101" pitchFamily="49" charset="-122"/>
                <a:ea typeface="黑体" panose="02010609060101010101" pitchFamily="49" charset="-122"/>
                <a:cs typeface="+mn-cs"/>
              </a:rPr>
              <a:t> </a:t>
            </a:r>
            <a:r>
              <a:rPr kumimoji="0" lang="en-US" altLang="zh-CN" b="0" i="0" u="none" strike="noStrike" kern="1200" cap="none" spc="0" normalizeH="0" baseline="0" noProof="0" dirty="0">
                <a:ln>
                  <a:noFill/>
                </a:ln>
                <a:solidFill>
                  <a:srgbClr val="052E65"/>
                </a:solidFill>
                <a:effectLst/>
                <a:uLnTx/>
                <a:uFillTx/>
                <a:latin typeface="宋体" panose="02010600030101010101" pitchFamily="2" charset="-122"/>
                <a:cs typeface="+mn-cs"/>
              </a:rPr>
              <a:t> </a:t>
            </a:r>
            <a:r>
              <a:rPr kumimoji="0" lang="en-US" altLang="zh-CN" b="0" i="0" u="none" strike="noStrike" kern="1200" cap="none" spc="0" normalizeH="0" baseline="0" noProof="0" dirty="0">
                <a:ln>
                  <a:noFill/>
                </a:ln>
                <a:solidFill>
                  <a:srgbClr val="052E65"/>
                </a:solidFill>
                <a:effectLst/>
                <a:uLnTx/>
                <a:uFillTx/>
                <a:latin typeface="仿宋" panose="02010609060101010101" pitchFamily="49" charset="-122"/>
                <a:ea typeface="仿宋" panose="02010609060101010101" pitchFamily="49" charset="-122"/>
                <a:cs typeface="+mn-cs"/>
              </a:rPr>
              <a:t> </a:t>
            </a:r>
            <a:r>
              <a:rPr kumimoji="0" lang="en-US" altLang="zh-CN" b="1" i="0" u="none" strike="noStrike" kern="1200" cap="none" spc="0" normalizeH="0" baseline="0" noProof="0" dirty="0">
                <a:ln>
                  <a:noFill/>
                </a:ln>
                <a:solidFill>
                  <a:srgbClr val="052E65"/>
                </a:solidFill>
                <a:effectLst/>
                <a:uLnTx/>
                <a:uFillTx/>
                <a:latin typeface="仿宋" panose="02010609060101010101" pitchFamily="49" charset="-122"/>
                <a:ea typeface="仿宋" panose="02010609060101010101" pitchFamily="49" charset="-122"/>
                <a:cs typeface="+mn-cs"/>
              </a:rPr>
              <a:t> </a:t>
            </a:r>
            <a:r>
              <a:rPr kumimoji="0" lang="zh-CN" altLang="zh-CN" b="1" i="0" u="none" strike="noStrike" kern="1200" cap="none" spc="0" normalizeH="0" baseline="0" noProof="0" dirty="0">
                <a:ln>
                  <a:noFill/>
                </a:ln>
                <a:solidFill>
                  <a:srgbClr val="052E65"/>
                </a:solidFill>
                <a:effectLst/>
                <a:uLnTx/>
                <a:uFillTx/>
                <a:latin typeface="仿宋" panose="02010609060101010101" pitchFamily="49" charset="-122"/>
                <a:ea typeface="仿宋" panose="02010609060101010101" pitchFamily="49" charset="-122"/>
                <a:cs typeface="+mn-cs"/>
              </a:rPr>
              <a:t>资助金获得者在公开发表资助成果时，应标注“中国博士后科学基金资助项目 （Project funded by China Postdoctoral Science Foundation）</a:t>
            </a:r>
            <a:r>
              <a:rPr lang="zh-CN" altLang="zh-CN" b="1" noProof="0" dirty="0">
                <a:ln>
                  <a:noFill/>
                </a:ln>
                <a:solidFill>
                  <a:srgbClr val="052E65"/>
                </a:solidFill>
                <a:effectLst/>
                <a:uLnTx/>
                <a:uFillTx/>
                <a:latin typeface="仿宋" panose="02010609060101010101" pitchFamily="49" charset="-122"/>
                <a:ea typeface="仿宋" panose="02010609060101010101" pitchFamily="49" charset="-122"/>
                <a:cs typeface="+mn-cs"/>
                <a:sym typeface="+mn-ea"/>
              </a:rPr>
              <a:t>”</a:t>
            </a:r>
            <a:endParaRPr kumimoji="0" lang="zh-CN" altLang="zh-CN" b="1" i="0" u="none" strike="noStrike" kern="1200" cap="none" spc="0" normalizeH="0" baseline="0" noProof="0" dirty="0">
              <a:ln>
                <a:noFill/>
              </a:ln>
              <a:solidFill>
                <a:srgbClr val="052E65"/>
              </a:solidFill>
              <a:effectLst/>
              <a:uLnTx/>
              <a:uFillTx/>
              <a:latin typeface="仿宋" panose="02010609060101010101" pitchFamily="49" charset="-122"/>
              <a:ea typeface="仿宋" panose="02010609060101010101" pitchFamily="49" charset="-122"/>
              <a:cs typeface="+mn-cs"/>
              <a:sym typeface="+mn-ea"/>
            </a:endParaRPr>
          </a:p>
        </p:txBody>
      </p:sp>
      <p:sp>
        <p:nvSpPr>
          <p:cNvPr id="4" name="Rectangle 3"/>
          <p:cNvSpPr>
            <a:spLocks noGrp="1" noChangeArrowheads="1"/>
          </p:cNvSpPr>
          <p:nvPr/>
        </p:nvSpPr>
        <p:spPr bwMode="auto">
          <a:xfrm>
            <a:off x="-9366" y="1263797"/>
            <a:ext cx="7809276" cy="576263"/>
          </a:xfrm>
          <a:prstGeom prst="rect">
            <a:avLst/>
          </a:prstGeom>
          <a:noFill/>
          <a:ln>
            <a:noFill/>
          </a:ln>
        </p:spPr>
        <p:txBody>
          <a:bodyPr/>
          <a:lstStyle>
            <a:lvl1pPr marL="109855" indent="-109855">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l" fontAlgn="base">
              <a:spcBef>
                <a:spcPts val="400"/>
              </a:spcBef>
              <a:buClr>
                <a:schemeClr val="accent1"/>
              </a:buClr>
              <a:buSzPct val="68000"/>
              <a:defRPr/>
            </a:pPr>
            <a:r>
              <a:rPr lang="zh-CN" altLang="en-US" sz="2800" b="1" dirty="0" smtClean="0">
                <a:solidFill>
                  <a:srgbClr val="052E65"/>
                </a:solidFill>
                <a:latin typeface="+mj-ea"/>
                <a:ea typeface="+mj-ea"/>
                <a:sym typeface="华文中宋" panose="02010600040101010101" pitchFamily="2" charset="-122"/>
              </a:rPr>
              <a:t>（五）后期管理 </a:t>
            </a:r>
            <a:r>
              <a:rPr lang="en-US" altLang="zh-CN" sz="2800" b="1" dirty="0" smtClean="0">
                <a:solidFill>
                  <a:srgbClr val="052E65"/>
                </a:solidFill>
                <a:latin typeface="仿宋" panose="02010609060101010101" pitchFamily="49" charset="-122"/>
                <a:ea typeface="仿宋" panose="02010609060101010101" pitchFamily="49" charset="-122"/>
                <a:sym typeface="华文中宋" panose="02010600040101010101" pitchFamily="2" charset="-122"/>
              </a:rPr>
              <a:t>— </a:t>
            </a:r>
            <a:r>
              <a:rPr lang="en-US" altLang="zh-CN" sz="2400" dirty="0" smtClean="0">
                <a:solidFill>
                  <a:srgbClr val="052E65"/>
                </a:solidFill>
                <a:latin typeface="+mj-ea"/>
                <a:ea typeface="+mj-ea"/>
                <a:cs typeface="+mn-ea"/>
                <a:sym typeface="华文中宋" panose="02010600040101010101" pitchFamily="2" charset="-122"/>
              </a:rPr>
              <a:t>2.成果管理</a:t>
            </a:r>
            <a:endParaRPr lang="en-US" altLang="zh-CN" sz="2400" dirty="0" smtClean="0">
              <a:solidFill>
                <a:srgbClr val="052E65"/>
              </a:solidFill>
              <a:latin typeface="+mj-ea"/>
              <a:ea typeface="+mj-ea"/>
              <a:cs typeface="+mn-ea"/>
              <a:sym typeface="Lucida Sans Unicode" panose="020B0602030504020204" pitchFamily="34" charset="0"/>
            </a:endParaRPr>
          </a:p>
        </p:txBody>
      </p:sp>
    </p:spTree>
  </p:cSld>
  <p:clrMapOvr>
    <a:masterClrMapping/>
  </p:clrMapOvr>
  <p:transition>
    <p:pull/>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3"/>
          <p:cNvSpPr>
            <a:spLocks noGrp="1"/>
          </p:cNvSpPr>
          <p:nvPr>
            <p:ph idx="4294967295"/>
          </p:nvPr>
        </p:nvSpPr>
        <p:spPr>
          <a:xfrm>
            <a:off x="1149350" y="2054225"/>
            <a:ext cx="6118225" cy="4455795"/>
          </a:xfrm>
          <a:prstGeom prst="rect">
            <a:avLst/>
          </a:prstGeom>
          <a:noFill/>
          <a:ln w="9525">
            <a:noFill/>
          </a:ln>
        </p:spPr>
        <p:txBody>
          <a:bodyPr anchor="t">
            <a:normAutofit/>
          </a:bodyPr>
          <a:lstStyle/>
          <a:p>
            <a:pPr fontAlgn="auto" latinLnBrk="0">
              <a:lnSpc>
                <a:spcPts val="3140"/>
              </a:lnSpc>
              <a:buClr>
                <a:srgbClr val="303030"/>
              </a:buClr>
              <a:buFont typeface="Wingdings" panose="05000000000000000000" charset="0"/>
              <a:buChar char="Ø"/>
            </a:pPr>
            <a:r>
              <a:rPr lang="zh-CN" altLang="en-US" sz="1800">
                <a:solidFill>
                  <a:srgbClr val="052E65"/>
                </a:solidFill>
                <a:effectLst/>
                <a:uLnTx/>
                <a:uFillTx/>
                <a:latin typeface="华文中宋" panose="02010600040101010101" pitchFamily="2" charset="-122"/>
                <a:ea typeface="华文中宋" panose="02010600040101010101" pitchFamily="2" charset="-122"/>
                <a:cs typeface="+mn-ea"/>
              </a:rPr>
              <a:t>填报主体</a:t>
            </a:r>
            <a:r>
              <a:rPr lang="zh-CN" altLang="en-US" sz="1800" b="1">
                <a:solidFill>
                  <a:srgbClr val="052E65"/>
                </a:solidFill>
                <a:effectLst/>
                <a:uLnTx/>
                <a:uFillTx/>
                <a:latin typeface="仿宋" panose="02010609060101010101" pitchFamily="49" charset="-122"/>
                <a:ea typeface="仿宋" panose="02010609060101010101" pitchFamily="49" charset="-122"/>
                <a:cs typeface="+mn-ea"/>
              </a:rPr>
              <a:t>：凡获博士后基金资助的博士后</a:t>
            </a:r>
          </a:p>
          <a:p>
            <a:pPr fontAlgn="auto" latinLnBrk="0">
              <a:lnSpc>
                <a:spcPts val="3140"/>
              </a:lnSpc>
              <a:buClr>
                <a:srgbClr val="303030"/>
              </a:buClr>
              <a:buFont typeface="Wingdings" panose="05000000000000000000" charset="0"/>
              <a:buChar char="Ø"/>
            </a:pPr>
            <a:r>
              <a:rPr lang="zh-CN" altLang="en-US" sz="1800">
                <a:solidFill>
                  <a:srgbClr val="052E65"/>
                </a:solidFill>
                <a:effectLst/>
                <a:uLnTx/>
                <a:uFillTx/>
                <a:latin typeface="华文中宋" panose="02010600040101010101" pitchFamily="2" charset="-122"/>
                <a:ea typeface="华文中宋" panose="02010600040101010101" pitchFamily="2" charset="-122"/>
                <a:cs typeface="+mn-ea"/>
              </a:rPr>
              <a:t>填报时间</a:t>
            </a:r>
            <a:r>
              <a:rPr lang="zh-CN" altLang="en-US" sz="1800" b="1">
                <a:solidFill>
                  <a:srgbClr val="052E65"/>
                </a:solidFill>
                <a:effectLst/>
                <a:uLnTx/>
                <a:uFillTx/>
                <a:latin typeface="仿宋" panose="02010609060101010101" pitchFamily="49" charset="-122"/>
                <a:ea typeface="仿宋" panose="02010609060101010101" pitchFamily="49" charset="-122"/>
                <a:cs typeface="+mn-ea"/>
              </a:rPr>
              <a:t>：出站时，是办理出站手续必需的材料之一</a:t>
            </a:r>
          </a:p>
          <a:p>
            <a:pPr fontAlgn="auto" latinLnBrk="0">
              <a:lnSpc>
                <a:spcPts val="3140"/>
              </a:lnSpc>
              <a:buClr>
                <a:srgbClr val="303030"/>
              </a:buClr>
              <a:buFont typeface="Wingdings" panose="05000000000000000000" charset="0"/>
              <a:buChar char="Ø"/>
            </a:pPr>
            <a:r>
              <a:rPr lang="zh-CN" altLang="en-US" sz="1800">
                <a:solidFill>
                  <a:srgbClr val="052E65"/>
                </a:solidFill>
                <a:effectLst/>
                <a:uLnTx/>
                <a:uFillTx/>
                <a:latin typeface="华文中宋" panose="02010600040101010101" pitchFamily="2" charset="-122"/>
                <a:ea typeface="华文中宋" panose="02010600040101010101" pitchFamily="2" charset="-122"/>
                <a:cs typeface="+mn-ea"/>
              </a:rPr>
              <a:t>填报方式</a:t>
            </a:r>
            <a:r>
              <a:rPr lang="zh-CN" altLang="en-US" sz="1800" b="1">
                <a:solidFill>
                  <a:srgbClr val="052E65"/>
                </a:solidFill>
                <a:effectLst/>
                <a:uLnTx/>
                <a:uFillTx/>
                <a:latin typeface="仿宋" panose="02010609060101010101" pitchFamily="49" charset="-122"/>
                <a:ea typeface="仿宋" panose="02010609060101010101" pitchFamily="49" charset="-122"/>
                <a:cs typeface="+mn-ea"/>
              </a:rPr>
              <a:t>：网上填报</a:t>
            </a:r>
            <a:endParaRPr lang="zh-CN" altLang="en-US" sz="1800" b="1">
              <a:solidFill>
                <a:srgbClr val="052E65"/>
              </a:solidFill>
              <a:effectLst/>
              <a:uLnTx/>
              <a:uFillTx/>
              <a:latin typeface="仿宋" panose="02010609060101010101" pitchFamily="49" charset="-122"/>
              <a:ea typeface="仿宋" panose="02010609060101010101" pitchFamily="49" charset="-122"/>
              <a:cs typeface="+mn-ea"/>
              <a:sym typeface="+mn-ea"/>
            </a:endParaRPr>
          </a:p>
          <a:p>
            <a:pPr fontAlgn="auto" latinLnBrk="0">
              <a:lnSpc>
                <a:spcPts val="3140"/>
              </a:lnSpc>
              <a:buClr>
                <a:srgbClr val="303030"/>
              </a:buClr>
              <a:buFont typeface="Wingdings" panose="05000000000000000000" charset="0"/>
              <a:buChar char="Ø"/>
            </a:pPr>
            <a:r>
              <a:rPr lang="zh-CN" altLang="en-US" sz="1800">
                <a:solidFill>
                  <a:srgbClr val="052E65"/>
                </a:solidFill>
                <a:effectLst/>
                <a:uLnTx/>
                <a:uFillTx/>
                <a:latin typeface="华文中宋" panose="02010600040101010101" pitchFamily="2" charset="-122"/>
                <a:ea typeface="华文中宋" panose="02010600040101010101" pitchFamily="2" charset="-122"/>
                <a:cs typeface="+mn-ea"/>
                <a:sym typeface="+mn-ea"/>
              </a:rPr>
              <a:t>审核方式</a:t>
            </a:r>
            <a:r>
              <a:rPr lang="zh-CN" altLang="en-US" sz="1800" b="1">
                <a:solidFill>
                  <a:srgbClr val="052E65"/>
                </a:solidFill>
                <a:effectLst/>
                <a:uLnTx/>
                <a:uFillTx/>
                <a:latin typeface="仿宋" panose="02010609060101010101" pitchFamily="49" charset="-122"/>
                <a:ea typeface="仿宋" panose="02010609060101010101" pitchFamily="49" charset="-122"/>
                <a:cs typeface="+mn-ea"/>
                <a:sym typeface="+mn-ea"/>
              </a:rPr>
              <a:t>：只由设站单位审核</a:t>
            </a:r>
          </a:p>
          <a:p>
            <a:pPr fontAlgn="auto" latinLnBrk="0">
              <a:lnSpc>
                <a:spcPts val="3140"/>
              </a:lnSpc>
              <a:buClr>
                <a:srgbClr val="303030"/>
              </a:buClr>
              <a:buFont typeface="Wingdings" panose="05000000000000000000" charset="0"/>
              <a:buChar char="Ø"/>
            </a:pPr>
            <a:r>
              <a:rPr lang="zh-CN" altLang="en-US" sz="1800">
                <a:solidFill>
                  <a:srgbClr val="052E65"/>
                </a:solidFill>
                <a:effectLst/>
                <a:uLnTx/>
                <a:uFillTx/>
                <a:latin typeface="华文中宋" panose="02010600040101010101" pitchFamily="2" charset="-122"/>
                <a:ea typeface="华文中宋" panose="02010600040101010101" pitchFamily="2" charset="-122"/>
                <a:cs typeface="+mn-ea"/>
                <a:sym typeface="+mn-ea"/>
              </a:rPr>
              <a:t>其他</a:t>
            </a:r>
            <a:r>
              <a:rPr lang="zh-CN" altLang="en-US" sz="1800" b="1">
                <a:solidFill>
                  <a:srgbClr val="052E65"/>
                </a:solidFill>
                <a:effectLst/>
                <a:uLnTx/>
                <a:uFillTx/>
                <a:latin typeface="仿宋" panose="02010609060101010101" pitchFamily="49" charset="-122"/>
                <a:ea typeface="仿宋" panose="02010609060101010101" pitchFamily="49" charset="-122"/>
                <a:cs typeface="+mn-ea"/>
                <a:sym typeface="+mn-ea"/>
              </a:rPr>
              <a:t>：纸质材料由设站单位存档三年</a:t>
            </a:r>
          </a:p>
          <a:p>
            <a:pPr marL="0" indent="0" fontAlgn="auto" latinLnBrk="0">
              <a:lnSpc>
                <a:spcPts val="3540"/>
              </a:lnSpc>
              <a:buClr>
                <a:srgbClr val="303030"/>
              </a:buClr>
              <a:buFont typeface="Wingdings" panose="05000000000000000000" charset="0"/>
              <a:buNone/>
            </a:pPr>
            <a:endParaRPr lang="zh-CN" altLang="en-US" sz="1800" b="1">
              <a:solidFill>
                <a:srgbClr val="052E65"/>
              </a:solidFill>
              <a:effectLst/>
              <a:uLnTx/>
              <a:uFillTx/>
              <a:latin typeface="仿宋" panose="02010609060101010101" pitchFamily="49" charset="-122"/>
              <a:ea typeface="仿宋" panose="02010609060101010101" pitchFamily="49" charset="-122"/>
              <a:cs typeface="+mn-ea"/>
            </a:endParaRPr>
          </a:p>
          <a:p>
            <a:pPr marL="0" indent="0" fontAlgn="auto">
              <a:lnSpc>
                <a:spcPts val="2660"/>
              </a:lnSpc>
              <a:buFont typeface="Wingdings" panose="05000000000000000000" pitchFamily="2" charset="2"/>
              <a:buNone/>
            </a:pPr>
            <a:r>
              <a:rPr lang="zh-CN" altLang="en-US" sz="1600" b="1" dirty="0">
                <a:solidFill>
                  <a:srgbClr val="C00000"/>
                </a:solidFill>
                <a:latin typeface="仿宋" panose="02010609060101010101" pitchFamily="49" charset="-122"/>
                <a:ea typeface="仿宋" panose="02010609060101010101" pitchFamily="49" charset="-122"/>
                <a:sym typeface="+mn-ea"/>
              </a:rPr>
              <a:t>特别关注：</a:t>
            </a:r>
            <a:endParaRPr lang="zh-CN" altLang="en-US" sz="1600" b="1" dirty="0">
              <a:solidFill>
                <a:srgbClr val="C00000"/>
              </a:solidFill>
              <a:latin typeface="仿宋" panose="02010609060101010101" pitchFamily="49" charset="-122"/>
              <a:ea typeface="仿宋" panose="02010609060101010101" pitchFamily="49" charset="-122"/>
            </a:endParaRPr>
          </a:p>
          <a:p>
            <a:pPr marL="0" indent="0" fontAlgn="auto">
              <a:lnSpc>
                <a:spcPts val="2660"/>
              </a:lnSpc>
              <a:spcBef>
                <a:spcPts val="0"/>
              </a:spcBef>
              <a:buFont typeface="Wingdings" panose="05000000000000000000" pitchFamily="2" charset="2"/>
              <a:buChar char="Ø"/>
            </a:pPr>
            <a:r>
              <a:rPr lang="en-US" altLang="zh-CN" sz="1600" b="1" dirty="0">
                <a:solidFill>
                  <a:srgbClr val="C00000"/>
                </a:solidFill>
                <a:latin typeface="仿宋" panose="02010609060101010101" pitchFamily="49" charset="-122"/>
                <a:ea typeface="仿宋" panose="02010609060101010101" pitchFamily="49" charset="-122"/>
                <a:sym typeface="+mn-ea"/>
              </a:rPr>
              <a:t> </a:t>
            </a:r>
            <a:r>
              <a:rPr lang="zh-CN" altLang="en-US" sz="1600" b="1">
                <a:solidFill>
                  <a:srgbClr val="FF0000"/>
                </a:solidFill>
                <a:effectLst/>
                <a:uLnTx/>
                <a:uFillTx/>
                <a:latin typeface="仿宋" panose="02010609060101010101" pitchFamily="49" charset="-122"/>
                <a:ea typeface="仿宋" panose="02010609060101010101" pitchFamily="49" charset="-122"/>
                <a:cs typeface="+mn-ea"/>
                <a:sym typeface="+mn-ea"/>
              </a:rPr>
              <a:t>不要求项目结题</a:t>
            </a:r>
            <a:endParaRPr lang="en-US" altLang="zh-CN" sz="1600" b="1" dirty="0" smtClean="0">
              <a:solidFill>
                <a:srgbClr val="C00000"/>
              </a:solidFill>
              <a:latin typeface="仿宋" panose="02010609060101010101" pitchFamily="49" charset="-122"/>
              <a:ea typeface="仿宋" panose="02010609060101010101" pitchFamily="49" charset="-122"/>
            </a:endParaRPr>
          </a:p>
          <a:p>
            <a:pPr marL="0" indent="0" fontAlgn="auto">
              <a:lnSpc>
                <a:spcPts val="2660"/>
              </a:lnSpc>
              <a:spcBef>
                <a:spcPts val="0"/>
              </a:spcBef>
              <a:buFont typeface="Wingdings" panose="05000000000000000000" pitchFamily="2" charset="2"/>
              <a:buChar char="Ø"/>
            </a:pPr>
            <a:r>
              <a:rPr lang="zh-CN" altLang="zh-CN" sz="1600" b="1" dirty="0">
                <a:solidFill>
                  <a:srgbClr val="C00000"/>
                </a:solidFill>
                <a:latin typeface="仿宋" panose="02010609060101010101" pitchFamily="49" charset="-122"/>
                <a:ea typeface="仿宋" panose="02010609060101010101" pitchFamily="49" charset="-122"/>
                <a:sym typeface="+mn-ea"/>
              </a:rPr>
              <a:t> </a:t>
            </a:r>
            <a:r>
              <a:rPr lang="zh-CN" altLang="en-US" sz="1600" b="1">
                <a:solidFill>
                  <a:srgbClr val="FF0000"/>
                </a:solidFill>
                <a:effectLst/>
                <a:uLnTx/>
                <a:uFillTx/>
                <a:latin typeface="仿宋" panose="02010609060101010101" pitchFamily="49" charset="-122"/>
                <a:ea typeface="仿宋" panose="02010609060101010101" pitchFamily="49" charset="-122"/>
                <a:cs typeface="+mn-ea"/>
                <a:sym typeface="+mn-ea"/>
              </a:rPr>
              <a:t>如实填写经费使用情况</a:t>
            </a:r>
            <a:endParaRPr lang="zh-CN" altLang="en-US" sz="2200" b="1">
              <a:solidFill>
                <a:schemeClr val="tx1">
                  <a:lumMod val="50000"/>
                </a:schemeClr>
              </a:solidFill>
              <a:effectLst/>
              <a:uLnTx/>
              <a:uFillTx/>
              <a:latin typeface="仿宋" panose="02010609060101010101" pitchFamily="49" charset="-122"/>
              <a:ea typeface="仿宋" panose="02010609060101010101" pitchFamily="49" charset="-122"/>
              <a:cs typeface="+mn-ea"/>
              <a:sym typeface="+mn-ea"/>
            </a:endParaRPr>
          </a:p>
          <a:p>
            <a:pPr fontAlgn="auto" latinLnBrk="0">
              <a:lnSpc>
                <a:spcPts val="3540"/>
              </a:lnSpc>
              <a:buClr>
                <a:srgbClr val="303030"/>
              </a:buClr>
              <a:buFont typeface="Wingdings" panose="05000000000000000000" charset="0"/>
              <a:buChar char="Ø"/>
            </a:pPr>
            <a:endParaRPr lang="zh-CN" altLang="en-US" sz="2200" b="1">
              <a:solidFill>
                <a:schemeClr val="tx1">
                  <a:lumMod val="50000"/>
                </a:schemeClr>
              </a:solidFill>
              <a:effectLst/>
              <a:uLnTx/>
              <a:uFillTx/>
              <a:latin typeface="仿宋" panose="02010609060101010101" pitchFamily="49" charset="-122"/>
              <a:ea typeface="仿宋" panose="02010609060101010101" pitchFamily="49" charset="-122"/>
              <a:cs typeface="+mn-ea"/>
              <a:sym typeface="+mn-ea"/>
            </a:endParaRPr>
          </a:p>
          <a:p>
            <a:pPr fontAlgn="auto">
              <a:buClr>
                <a:srgbClr val="303030"/>
              </a:buClr>
              <a:buFont typeface="Wingdings" panose="05000000000000000000" charset="0"/>
              <a:buChar char="Ø"/>
            </a:pPr>
            <a:endParaRPr lang="zh-CN" altLang="en-US" sz="2200" b="1">
              <a:solidFill>
                <a:schemeClr val="tx1"/>
              </a:solidFill>
              <a:effectLst>
                <a:outerShdw blurRad="38100" dist="19050" dir="2700000" algn="tl" rotWithShape="0">
                  <a:schemeClr val="dk1">
                    <a:alpha val="40000"/>
                  </a:schemeClr>
                </a:outerShdw>
              </a:effectLst>
              <a:uLnTx/>
              <a:uFillTx/>
              <a:latin typeface="仿宋" panose="02010609060101010101" pitchFamily="49" charset="-122"/>
              <a:ea typeface="仿宋" panose="02010609060101010101" pitchFamily="49" charset="-122"/>
              <a:cs typeface="+mn-ea"/>
              <a:sym typeface="+mn-ea"/>
            </a:endParaRPr>
          </a:p>
        </p:txBody>
      </p:sp>
      <p:sp>
        <p:nvSpPr>
          <p:cNvPr id="4" name="Rectangle 3"/>
          <p:cNvSpPr>
            <a:spLocks noGrp="1" noChangeArrowheads="1"/>
          </p:cNvSpPr>
          <p:nvPr/>
        </p:nvSpPr>
        <p:spPr bwMode="auto">
          <a:xfrm>
            <a:off x="-1270" y="1315720"/>
            <a:ext cx="8761730" cy="576580"/>
          </a:xfrm>
          <a:prstGeom prst="rect">
            <a:avLst/>
          </a:prstGeom>
          <a:noFill/>
          <a:ln>
            <a:noFill/>
          </a:ln>
        </p:spPr>
        <p:txBody>
          <a:bodyPr/>
          <a:lstStyle>
            <a:lvl1pPr marL="109855" indent="-109855">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fontAlgn="base">
              <a:spcBef>
                <a:spcPts val="400"/>
              </a:spcBef>
              <a:spcAft>
                <a:spcPct val="0"/>
              </a:spcAft>
              <a:buClr>
                <a:schemeClr val="accent1"/>
              </a:buClr>
              <a:buSzPct val="68000"/>
              <a:defRPr/>
            </a:pPr>
            <a:r>
              <a:rPr lang="zh-CN" altLang="en-US" sz="2800" b="1" dirty="0" smtClean="0">
                <a:solidFill>
                  <a:srgbClr val="052E65"/>
                </a:solidFill>
                <a:latin typeface="+mj-ea"/>
                <a:ea typeface="+mj-ea"/>
                <a:sym typeface="华文中宋" panose="02010600040101010101" pitchFamily="2" charset="-122"/>
              </a:rPr>
              <a:t>（五）后期管理 </a:t>
            </a:r>
            <a:r>
              <a:rPr lang="en-US" altLang="zh-CN" sz="2800" b="1" dirty="0" smtClean="0">
                <a:solidFill>
                  <a:srgbClr val="052E65"/>
                </a:solidFill>
                <a:latin typeface="仿宋" panose="02010609060101010101" pitchFamily="49" charset="-122"/>
                <a:ea typeface="仿宋" panose="02010609060101010101" pitchFamily="49" charset="-122"/>
                <a:sym typeface="华文中宋" panose="02010600040101010101" pitchFamily="2" charset="-122"/>
              </a:rPr>
              <a:t>— </a:t>
            </a:r>
            <a:r>
              <a:rPr lang="en-US" altLang="zh-CN" sz="2400" dirty="0" smtClean="0">
                <a:solidFill>
                  <a:srgbClr val="052E65"/>
                </a:solidFill>
                <a:latin typeface="+mj-ea"/>
                <a:ea typeface="+mj-ea"/>
                <a:cs typeface="+mn-ea"/>
                <a:sym typeface="华文中宋" panose="02010600040101010101" pitchFamily="2" charset="-122"/>
              </a:rPr>
              <a:t>3.</a:t>
            </a:r>
            <a:r>
              <a:rPr lang="zh-CN" altLang="en-US" sz="2400" dirty="0" smtClean="0">
                <a:solidFill>
                  <a:srgbClr val="052E65"/>
                </a:solidFill>
                <a:latin typeface="+mj-ea"/>
                <a:ea typeface="+mj-ea"/>
                <a:cs typeface="+mn-ea"/>
                <a:sym typeface="华文中宋" panose="02010600040101010101" pitchFamily="2" charset="-122"/>
              </a:rPr>
              <a:t>《</a:t>
            </a:r>
            <a:r>
              <a:rPr lang="en-US" altLang="zh-CN" sz="2400" dirty="0" smtClean="0">
                <a:solidFill>
                  <a:srgbClr val="052E65"/>
                </a:solidFill>
                <a:latin typeface="+mj-ea"/>
                <a:ea typeface="+mj-ea"/>
                <a:cs typeface="+mn-ea"/>
                <a:sym typeface="华文中宋" panose="02010600040101010101" pitchFamily="2" charset="-122"/>
              </a:rPr>
              <a:t>中国博士后科学基金资助总结报告</a:t>
            </a:r>
            <a:r>
              <a:rPr lang="zh-CN" altLang="en-US" sz="2400" dirty="0" smtClean="0">
                <a:solidFill>
                  <a:srgbClr val="052E65"/>
                </a:solidFill>
                <a:latin typeface="+mj-ea"/>
                <a:ea typeface="+mj-ea"/>
                <a:cs typeface="+mn-ea"/>
                <a:sym typeface="华文中宋" panose="02010600040101010101" pitchFamily="2" charset="-122"/>
              </a:rPr>
              <a:t>》</a:t>
            </a:r>
          </a:p>
        </p:txBody>
      </p:sp>
    </p:spTree>
  </p:cSld>
  <p:clrMapOvr>
    <a:masterClrMapping/>
  </p:clrMapOvr>
  <p:transition>
    <p:pull/>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图片 1">
            <a:hlinkClick r:id="rId2" action="ppaction://hlinksldjump"/>
          </p:cNvPr>
          <p:cNvPicPr>
            <a:picLocks noChangeAspect="1"/>
          </p:cNvPicPr>
          <p:nvPr/>
        </p:nvPicPr>
        <p:blipFill>
          <a:blip r:embed="rId3" cstate="print"/>
          <a:stretch>
            <a:fillRect/>
          </a:stretch>
        </p:blipFill>
        <p:spPr>
          <a:xfrm>
            <a:off x="1047750" y="1982470"/>
            <a:ext cx="7487285" cy="4624070"/>
          </a:xfrm>
          <a:prstGeom prst="rect">
            <a:avLst/>
          </a:prstGeom>
        </p:spPr>
      </p:pic>
      <p:sp>
        <p:nvSpPr>
          <p:cNvPr id="3" name="Rectangle 3"/>
          <p:cNvSpPr>
            <a:spLocks noGrp="1" noChangeArrowheads="1"/>
          </p:cNvSpPr>
          <p:nvPr/>
        </p:nvSpPr>
        <p:spPr bwMode="auto">
          <a:xfrm>
            <a:off x="-18415" y="1211580"/>
            <a:ext cx="8761730" cy="576580"/>
          </a:xfrm>
          <a:prstGeom prst="rect">
            <a:avLst/>
          </a:prstGeom>
          <a:noFill/>
          <a:ln>
            <a:noFill/>
          </a:ln>
        </p:spPr>
        <p:txBody>
          <a:bodyPr/>
          <a:lstStyle>
            <a:lvl1pPr marL="109855" indent="-109855">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fontAlgn="base">
              <a:spcBef>
                <a:spcPts val="400"/>
              </a:spcBef>
              <a:spcAft>
                <a:spcPct val="0"/>
              </a:spcAft>
              <a:buClr>
                <a:schemeClr val="accent1"/>
              </a:buClr>
              <a:buSzPct val="68000"/>
              <a:defRPr/>
            </a:pPr>
            <a:r>
              <a:rPr lang="zh-CN" altLang="en-US" sz="2800" b="1" dirty="0" smtClean="0">
                <a:solidFill>
                  <a:srgbClr val="052E65"/>
                </a:solidFill>
                <a:latin typeface="+mj-ea"/>
                <a:ea typeface="+mj-ea"/>
                <a:sym typeface="华文中宋" panose="02010600040101010101" pitchFamily="2" charset="-122"/>
              </a:rPr>
              <a:t>（五）后期管理 </a:t>
            </a:r>
            <a:r>
              <a:rPr lang="en-US" altLang="zh-CN" sz="2800" b="1" dirty="0" smtClean="0">
                <a:solidFill>
                  <a:srgbClr val="052E65"/>
                </a:solidFill>
                <a:latin typeface="仿宋" panose="02010609060101010101" pitchFamily="49" charset="-122"/>
                <a:ea typeface="仿宋" panose="02010609060101010101" pitchFamily="49" charset="-122"/>
                <a:sym typeface="华文中宋" panose="02010600040101010101" pitchFamily="2" charset="-122"/>
              </a:rPr>
              <a:t>— </a:t>
            </a:r>
            <a:r>
              <a:rPr lang="en-US" altLang="zh-CN" sz="2400" dirty="0" smtClean="0">
                <a:solidFill>
                  <a:srgbClr val="052E65"/>
                </a:solidFill>
                <a:latin typeface="+mj-ea"/>
                <a:ea typeface="+mj-ea"/>
                <a:cs typeface="+mn-ea"/>
                <a:sym typeface="华文中宋" panose="02010600040101010101" pitchFamily="2" charset="-122"/>
              </a:rPr>
              <a:t>3.</a:t>
            </a:r>
            <a:r>
              <a:rPr lang="zh-CN" altLang="en-US" sz="2400" dirty="0" smtClean="0">
                <a:solidFill>
                  <a:srgbClr val="052E65"/>
                </a:solidFill>
                <a:latin typeface="+mj-ea"/>
                <a:ea typeface="+mj-ea"/>
                <a:cs typeface="+mn-ea"/>
                <a:sym typeface="华文中宋" panose="02010600040101010101" pitchFamily="2" charset="-122"/>
              </a:rPr>
              <a:t>《</a:t>
            </a:r>
            <a:r>
              <a:rPr lang="en-US" altLang="zh-CN" sz="2400" dirty="0" smtClean="0">
                <a:solidFill>
                  <a:srgbClr val="052E65"/>
                </a:solidFill>
                <a:latin typeface="+mj-ea"/>
                <a:ea typeface="+mj-ea"/>
                <a:cs typeface="+mn-ea"/>
                <a:sym typeface="华文中宋" panose="02010600040101010101" pitchFamily="2" charset="-122"/>
              </a:rPr>
              <a:t>中国博士后科学基金资助总结报告</a:t>
            </a:r>
            <a:r>
              <a:rPr lang="zh-CN" altLang="en-US" sz="2400" dirty="0" smtClean="0">
                <a:solidFill>
                  <a:srgbClr val="052E65"/>
                </a:solidFill>
                <a:latin typeface="+mj-ea"/>
                <a:ea typeface="+mj-ea"/>
                <a:cs typeface="+mn-ea"/>
                <a:sym typeface="华文中宋" panose="02010600040101010101" pitchFamily="2" charset="-122"/>
              </a:rPr>
              <a:t>》</a:t>
            </a:r>
          </a:p>
        </p:txBody>
      </p:sp>
    </p:spTree>
  </p:cSld>
  <p:clrMapOvr>
    <a:masterClrMapping/>
  </p:clrMapOvr>
  <p:transition>
    <p:pull/>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9" name="文本框 2"/>
          <p:cNvSpPr txBox="1"/>
          <p:nvPr/>
        </p:nvSpPr>
        <p:spPr>
          <a:xfrm>
            <a:off x="1249680" y="1991995"/>
            <a:ext cx="6644640" cy="4480560"/>
          </a:xfrm>
          <a:prstGeom prst="rect">
            <a:avLst/>
          </a:prstGeom>
          <a:noFill/>
          <a:ln w="9525">
            <a:noFill/>
            <a:miter/>
          </a:ln>
        </p:spPr>
        <p:txBody>
          <a:bodyPr wrap="square">
            <a:spAutoFit/>
          </a:bodyPr>
          <a:lstStyle/>
          <a:p>
            <a:pPr marL="342900" marR="0" lvl="0" indent="-342900" algn="l" defTabSz="914400" rtl="0">
              <a:lnSpc>
                <a:spcPct val="200000"/>
              </a:lnSpc>
              <a:spcBef>
                <a:spcPct val="0"/>
              </a:spcBef>
              <a:spcAft>
                <a:spcPct val="0"/>
              </a:spcAft>
              <a:buClrTx/>
              <a:buSzTx/>
              <a:buFont typeface="Wingdings" panose="05000000000000000000" pitchFamily="2" charset="2"/>
              <a:buChar char="Ø"/>
              <a:defRPr/>
            </a:pPr>
            <a:r>
              <a:rPr kumimoji="0" lang="zh-CN" altLang="en-US" b="1" i="0" u="none" strike="noStrike" kern="1200" cap="none" spc="0" normalizeH="0" baseline="0" noProof="1">
                <a:solidFill>
                  <a:srgbClr val="052E65"/>
                </a:solidFill>
                <a:effectLst/>
                <a:uLnTx/>
                <a:uFillTx/>
                <a:latin typeface="华文中宋" panose="02010600040101010101" pitchFamily="2" charset="-122"/>
                <a:ea typeface="华文中宋" panose="02010600040101010101" pitchFamily="2" charset="-122"/>
                <a:cs typeface="+mn-ea"/>
              </a:rPr>
              <a:t>填报主体</a:t>
            </a:r>
            <a:r>
              <a:rPr kumimoji="0" lang="zh-CN" altLang="en-US" b="1" i="0" u="none" strike="noStrike" kern="1200" cap="none" spc="0" normalizeH="0" baseline="0" noProof="1">
                <a:solidFill>
                  <a:srgbClr val="052E65"/>
                </a:solidFill>
                <a:effectLst/>
                <a:uLnTx/>
                <a:uFillTx/>
                <a:latin typeface="仿宋" panose="02010609060101010101" pitchFamily="49" charset="-122"/>
                <a:ea typeface="仿宋" panose="02010609060101010101" pitchFamily="49" charset="-122"/>
                <a:cs typeface="+mn-ea"/>
              </a:rPr>
              <a:t>：设站单位</a:t>
            </a:r>
          </a:p>
          <a:p>
            <a:pPr marL="342900" marR="0" lvl="0" indent="-342900" algn="l" defTabSz="914400" rtl="0">
              <a:lnSpc>
                <a:spcPct val="200000"/>
              </a:lnSpc>
              <a:spcBef>
                <a:spcPct val="0"/>
              </a:spcBef>
              <a:spcAft>
                <a:spcPct val="0"/>
              </a:spcAft>
              <a:buClrTx/>
              <a:buSzTx/>
              <a:buFont typeface="Wingdings" panose="05000000000000000000" pitchFamily="2" charset="2"/>
              <a:buChar char="Ø"/>
              <a:defRPr/>
            </a:pPr>
            <a:r>
              <a:rPr kumimoji="0" lang="zh-CN" altLang="en-US" b="1" i="0" u="none" strike="noStrike" kern="1200" cap="none" spc="0" normalizeH="0" baseline="0" noProof="1">
                <a:solidFill>
                  <a:srgbClr val="052E65"/>
                </a:solidFill>
                <a:effectLst/>
                <a:uLnTx/>
                <a:uFillTx/>
                <a:latin typeface="华文中宋" panose="02010600040101010101" pitchFamily="2" charset="-122"/>
                <a:ea typeface="华文中宋" panose="02010600040101010101" pitchFamily="2" charset="-122"/>
                <a:cs typeface="+mn-ea"/>
              </a:rPr>
              <a:t>填报时间</a:t>
            </a:r>
            <a:r>
              <a:rPr kumimoji="0" lang="zh-CN" altLang="en-US" b="1" i="0" u="none" strike="noStrike" kern="1200" cap="none" spc="0" normalizeH="0" baseline="0" noProof="1">
                <a:solidFill>
                  <a:srgbClr val="052E65"/>
                </a:solidFill>
                <a:effectLst/>
                <a:uLnTx/>
                <a:uFillTx/>
                <a:latin typeface="仿宋" panose="02010609060101010101" pitchFamily="49" charset="-122"/>
                <a:ea typeface="仿宋" panose="02010609060101010101" pitchFamily="49" charset="-122"/>
                <a:cs typeface="+mn-ea"/>
              </a:rPr>
              <a:t>：</a:t>
            </a:r>
            <a:r>
              <a:rPr lang="zh-CN" altLang="en-US" b="1">
                <a:solidFill>
                  <a:srgbClr val="052E65"/>
                </a:solidFill>
                <a:effectLst/>
                <a:uLnTx/>
                <a:uFillTx/>
                <a:latin typeface="仿宋" panose="02010609060101010101" pitchFamily="49" charset="-122"/>
                <a:ea typeface="仿宋" panose="02010609060101010101" pitchFamily="49" charset="-122"/>
                <a:cs typeface="+mn-ea"/>
                <a:sym typeface="+mn-ea"/>
              </a:rPr>
              <a:t>每年年底</a:t>
            </a:r>
            <a:endParaRPr kumimoji="0" lang="zh-CN" altLang="en-US" b="1" i="0" u="none" strike="noStrike" kern="1200" cap="none" spc="0" normalizeH="0" baseline="0" noProof="1">
              <a:solidFill>
                <a:srgbClr val="052E65"/>
              </a:solidFill>
              <a:effectLst/>
              <a:uLnTx/>
              <a:uFillTx/>
              <a:latin typeface="仿宋" panose="02010609060101010101" pitchFamily="49" charset="-122"/>
              <a:ea typeface="仿宋" panose="02010609060101010101" pitchFamily="49" charset="-122"/>
              <a:cs typeface="+mn-ea"/>
            </a:endParaRPr>
          </a:p>
          <a:p>
            <a:pPr marL="342900" marR="0" lvl="0" indent="-342900" algn="l" defTabSz="914400" rtl="0">
              <a:lnSpc>
                <a:spcPct val="200000"/>
              </a:lnSpc>
              <a:spcBef>
                <a:spcPct val="0"/>
              </a:spcBef>
              <a:spcAft>
                <a:spcPct val="0"/>
              </a:spcAft>
              <a:buClrTx/>
              <a:buSzTx/>
              <a:buFont typeface="Wingdings" panose="05000000000000000000" pitchFamily="2" charset="2"/>
              <a:buChar char="Ø"/>
              <a:defRPr/>
            </a:pPr>
            <a:r>
              <a:rPr kumimoji="0" lang="zh-CN" altLang="en-US" b="1" i="0" u="none" strike="noStrike" kern="1200" cap="none" spc="0" normalizeH="0" baseline="0" noProof="1">
                <a:solidFill>
                  <a:srgbClr val="052E65"/>
                </a:solidFill>
                <a:effectLst/>
                <a:uLnTx/>
                <a:uFillTx/>
                <a:latin typeface="华文中宋" panose="02010600040101010101" pitchFamily="2" charset="-122"/>
                <a:ea typeface="华文中宋" panose="02010600040101010101" pitchFamily="2" charset="-122"/>
                <a:cs typeface="+mn-ea"/>
              </a:rPr>
              <a:t>填报方式</a:t>
            </a:r>
            <a:r>
              <a:rPr kumimoji="0" lang="zh-CN" altLang="en-US" b="1" i="0" u="none" strike="noStrike" kern="1200" cap="none" spc="0" normalizeH="0" baseline="0" noProof="1">
                <a:solidFill>
                  <a:srgbClr val="052E65"/>
                </a:solidFill>
                <a:effectLst/>
                <a:uLnTx/>
                <a:uFillTx/>
                <a:latin typeface="仿宋" panose="02010609060101010101" pitchFamily="49" charset="-122"/>
                <a:ea typeface="仿宋" panose="02010609060101010101" pitchFamily="49" charset="-122"/>
                <a:cs typeface="+mn-ea"/>
              </a:rPr>
              <a:t>：</a:t>
            </a:r>
            <a:r>
              <a:rPr lang="zh-CN" altLang="en-US" b="1">
                <a:solidFill>
                  <a:srgbClr val="052E65"/>
                </a:solidFill>
                <a:effectLst/>
                <a:uLnTx/>
                <a:uFillTx/>
                <a:latin typeface="仿宋" panose="02010609060101010101" pitchFamily="49" charset="-122"/>
                <a:ea typeface="仿宋" panose="02010609060101010101" pitchFamily="49" charset="-122"/>
                <a:cs typeface="+mn-ea"/>
                <a:sym typeface="+mn-ea"/>
              </a:rPr>
              <a:t>科研成果等数据由系统自动生成；综述和工作建议由设站单位自行撰写（</a:t>
            </a:r>
            <a:r>
              <a:rPr lang="zh-CN" altLang="en-US" b="1">
                <a:solidFill>
                  <a:srgbClr val="FF0000"/>
                </a:solidFill>
                <a:effectLst/>
                <a:uLnTx/>
                <a:uFillTx/>
                <a:latin typeface="仿宋" panose="02010609060101010101" pitchFamily="49" charset="-122"/>
                <a:ea typeface="仿宋" panose="02010609060101010101" pitchFamily="49" charset="-122"/>
                <a:cs typeface="+mn-ea"/>
                <a:sym typeface="+mn-ea"/>
              </a:rPr>
              <a:t>年度《中国博士后科学基金资助者选介》的素材</a:t>
            </a:r>
            <a:r>
              <a:rPr lang="zh-CN" altLang="en-US" b="1">
                <a:solidFill>
                  <a:srgbClr val="052E65"/>
                </a:solidFill>
                <a:effectLst/>
                <a:uLnTx/>
                <a:uFillTx/>
                <a:latin typeface="仿宋" panose="02010609060101010101" pitchFamily="49" charset="-122"/>
                <a:ea typeface="仿宋" panose="02010609060101010101" pitchFamily="49" charset="-122"/>
                <a:cs typeface="+mn-ea"/>
                <a:sym typeface="+mn-ea"/>
              </a:rPr>
              <a:t>）</a:t>
            </a:r>
            <a:endParaRPr kumimoji="0" lang="zh-CN" altLang="en-US" b="1" i="0" u="none" strike="noStrike" kern="1200" cap="none" spc="0" normalizeH="0" baseline="0" noProof="1">
              <a:solidFill>
                <a:srgbClr val="052E65"/>
              </a:solidFill>
              <a:effectLst/>
              <a:uLnTx/>
              <a:uFillTx/>
              <a:latin typeface="仿宋" panose="02010609060101010101" pitchFamily="49" charset="-122"/>
              <a:ea typeface="仿宋" panose="02010609060101010101" pitchFamily="49" charset="-122"/>
              <a:cs typeface="+mn-ea"/>
            </a:endParaRPr>
          </a:p>
          <a:p>
            <a:pPr marL="342900" marR="0" lvl="0" indent="-342900" algn="l" defTabSz="914400" rtl="0">
              <a:lnSpc>
                <a:spcPct val="200000"/>
              </a:lnSpc>
              <a:spcBef>
                <a:spcPct val="0"/>
              </a:spcBef>
              <a:spcAft>
                <a:spcPct val="0"/>
              </a:spcAft>
              <a:buClrTx/>
              <a:buSzTx/>
              <a:buFont typeface="Wingdings" panose="05000000000000000000" pitchFamily="2" charset="2"/>
              <a:buChar char="Ø"/>
              <a:defRPr/>
            </a:pPr>
            <a:r>
              <a:rPr kumimoji="0" lang="zh-CN" altLang="en-US" b="1" i="0" u="none" strike="noStrike" kern="1200" cap="none" spc="0" normalizeH="0" baseline="0" noProof="1">
                <a:solidFill>
                  <a:srgbClr val="052E65"/>
                </a:solidFill>
                <a:effectLst/>
                <a:uLnTx/>
                <a:uFillTx/>
                <a:latin typeface="华文中宋" panose="02010600040101010101" pitchFamily="2" charset="-122"/>
                <a:ea typeface="华文中宋" panose="02010600040101010101" pitchFamily="2" charset="-122"/>
                <a:cs typeface="+mn-ea"/>
              </a:rPr>
              <a:t>上报：</a:t>
            </a:r>
            <a:r>
              <a:rPr kumimoji="0" lang="zh-CN" altLang="en-US" b="1" i="0" u="none" strike="noStrike" kern="1200" cap="none" spc="0" normalizeH="0" baseline="0" noProof="1">
                <a:solidFill>
                  <a:srgbClr val="052E65"/>
                </a:solidFill>
                <a:effectLst/>
                <a:uLnTx/>
                <a:uFillTx/>
                <a:latin typeface="仿宋" panose="02010609060101010101" pitchFamily="49" charset="-122"/>
                <a:ea typeface="仿宋" panose="02010609060101010101" pitchFamily="49" charset="-122"/>
                <a:cs typeface="+mn-ea"/>
              </a:rPr>
              <a:t>网上提交电子版；同时，纸质报告盖章寄至中国博士后科学基金会</a:t>
            </a:r>
          </a:p>
          <a:p>
            <a:pPr marL="342900" marR="0" lvl="0" indent="-342900" algn="l" defTabSz="914400" rtl="0">
              <a:lnSpc>
                <a:spcPct val="200000"/>
              </a:lnSpc>
              <a:spcBef>
                <a:spcPct val="0"/>
              </a:spcBef>
              <a:spcAft>
                <a:spcPct val="0"/>
              </a:spcAft>
              <a:buClrTx/>
              <a:buSzTx/>
              <a:buFont typeface="Wingdings" panose="05000000000000000000" pitchFamily="2" charset="2"/>
              <a:buChar char="Ø"/>
              <a:defRPr/>
            </a:pPr>
            <a:endParaRPr kumimoji="0" lang="zh-CN" altLang="en-US" b="1" i="0" u="none" strike="noStrike" kern="1200" cap="none" spc="0" normalizeH="0" baseline="0" noProof="1">
              <a:solidFill>
                <a:srgbClr val="052E65"/>
              </a:solidFill>
              <a:effectLst/>
              <a:uLnTx/>
              <a:uFillTx/>
              <a:latin typeface="仿宋" panose="02010609060101010101" pitchFamily="49" charset="-122"/>
              <a:ea typeface="仿宋" panose="02010609060101010101" pitchFamily="49" charset="-122"/>
              <a:cs typeface="+mn-ea"/>
            </a:endParaRPr>
          </a:p>
        </p:txBody>
      </p:sp>
      <p:sp>
        <p:nvSpPr>
          <p:cNvPr id="5" name="Rectangle 3"/>
          <p:cNvSpPr>
            <a:spLocks noGrp="1" noChangeArrowheads="1"/>
          </p:cNvSpPr>
          <p:nvPr/>
        </p:nvSpPr>
        <p:spPr bwMode="auto">
          <a:xfrm>
            <a:off x="-635" y="1255395"/>
            <a:ext cx="8829040" cy="576580"/>
          </a:xfrm>
          <a:prstGeom prst="rect">
            <a:avLst/>
          </a:prstGeom>
          <a:noFill/>
          <a:ln>
            <a:noFill/>
          </a:ln>
        </p:spPr>
        <p:txBody>
          <a:bodyPr/>
          <a:lstStyle>
            <a:lvl1pPr marL="109855" indent="-109855">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fontAlgn="base">
              <a:spcBef>
                <a:spcPts val="400"/>
              </a:spcBef>
              <a:spcAft>
                <a:spcPct val="0"/>
              </a:spcAft>
              <a:buClr>
                <a:schemeClr val="accent1"/>
              </a:buClr>
              <a:buSzPct val="68000"/>
              <a:defRPr/>
            </a:pPr>
            <a:r>
              <a:rPr lang="zh-CN" altLang="en-US" sz="2800" b="1" dirty="0" smtClean="0">
                <a:solidFill>
                  <a:srgbClr val="052E65"/>
                </a:solidFill>
                <a:latin typeface="+mj-ea"/>
                <a:ea typeface="+mj-ea"/>
                <a:sym typeface="华文中宋" panose="02010600040101010101" pitchFamily="2" charset="-122"/>
              </a:rPr>
              <a:t>（</a:t>
            </a:r>
            <a:r>
              <a:rPr lang="zh-CN" altLang="en-US" sz="2800" b="1" dirty="0">
                <a:solidFill>
                  <a:srgbClr val="052E65"/>
                </a:solidFill>
                <a:latin typeface="+mj-ea"/>
                <a:ea typeface="+mj-ea"/>
                <a:sym typeface="华文中宋" panose="02010600040101010101" pitchFamily="2" charset="-122"/>
              </a:rPr>
              <a:t>五</a:t>
            </a:r>
            <a:r>
              <a:rPr lang="zh-CN" altLang="en-US" sz="2800" b="1" dirty="0" smtClean="0">
                <a:solidFill>
                  <a:srgbClr val="052E65"/>
                </a:solidFill>
                <a:latin typeface="+mj-ea"/>
                <a:ea typeface="+mj-ea"/>
                <a:sym typeface="华文中宋" panose="02010600040101010101" pitchFamily="2" charset="-122"/>
              </a:rPr>
              <a:t>）后期管理 </a:t>
            </a:r>
            <a:r>
              <a:rPr lang="en-US" altLang="zh-CN" sz="2800" b="1" dirty="0" smtClean="0">
                <a:solidFill>
                  <a:srgbClr val="052E65"/>
                </a:solidFill>
                <a:latin typeface="仿宋" panose="02010609060101010101" pitchFamily="49" charset="-122"/>
                <a:ea typeface="仿宋" panose="02010609060101010101" pitchFamily="49" charset="-122"/>
                <a:sym typeface="华文中宋" panose="02010600040101010101" pitchFamily="2" charset="-122"/>
              </a:rPr>
              <a:t>— </a:t>
            </a:r>
            <a:r>
              <a:rPr lang="en-US" altLang="zh-CN" sz="2400" dirty="0" smtClean="0">
                <a:solidFill>
                  <a:srgbClr val="052E65"/>
                </a:solidFill>
                <a:latin typeface="+mj-ea"/>
                <a:ea typeface="+mj-ea"/>
                <a:cs typeface="+mn-ea"/>
                <a:sym typeface="华文中宋" panose="02010600040101010101" pitchFamily="2" charset="-122"/>
              </a:rPr>
              <a:t>4.</a:t>
            </a:r>
            <a:r>
              <a:rPr lang="zh-CN" altLang="en-US" dirty="0" smtClean="0">
                <a:solidFill>
                  <a:srgbClr val="052E65"/>
                </a:solidFill>
                <a:latin typeface="+mj-ea"/>
                <a:ea typeface="+mj-ea"/>
                <a:cs typeface="+mn-ea"/>
                <a:sym typeface="华文中宋" panose="02010600040101010101" pitchFamily="2" charset="-122"/>
              </a:rPr>
              <a:t>《中国博士后科学基金资助金使用效益情况报告》</a:t>
            </a:r>
            <a:endParaRPr lang="zh-CN" altLang="en-US" dirty="0">
              <a:ea typeface="黑体" panose="02010609060101010101" pitchFamily="49" charset="-122"/>
              <a:sym typeface="Lucida Sans Unicode" panose="020B0602030504020204" pitchFamily="34" charset="0"/>
            </a:endParaRPr>
          </a:p>
        </p:txBody>
      </p:sp>
    </p:spTree>
  </p:cSld>
  <p:clrMapOvr>
    <a:masterClrMapping/>
  </p:clrMapOvr>
  <p:transition>
    <p:pull/>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Grp="1" noChangeArrowheads="1"/>
          </p:cNvSpPr>
          <p:nvPr/>
        </p:nvSpPr>
        <p:spPr bwMode="auto">
          <a:xfrm>
            <a:off x="-635" y="1255395"/>
            <a:ext cx="8829040" cy="576580"/>
          </a:xfrm>
          <a:prstGeom prst="rect">
            <a:avLst/>
          </a:prstGeom>
          <a:noFill/>
          <a:ln>
            <a:noFill/>
          </a:ln>
        </p:spPr>
        <p:txBody>
          <a:bodyPr/>
          <a:lstStyle>
            <a:lvl1pPr marL="109855" indent="-109855">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fontAlgn="base">
              <a:spcBef>
                <a:spcPts val="400"/>
              </a:spcBef>
              <a:spcAft>
                <a:spcPct val="0"/>
              </a:spcAft>
              <a:buClr>
                <a:schemeClr val="accent1"/>
              </a:buClr>
              <a:buSzPct val="68000"/>
              <a:defRPr/>
            </a:pPr>
            <a:r>
              <a:rPr lang="zh-CN" altLang="en-US" sz="2800" b="1" dirty="0" smtClean="0">
                <a:solidFill>
                  <a:srgbClr val="052E65"/>
                </a:solidFill>
                <a:latin typeface="+mj-ea"/>
                <a:ea typeface="+mj-ea"/>
                <a:sym typeface="华文中宋" panose="02010600040101010101" pitchFamily="2" charset="-122"/>
              </a:rPr>
              <a:t>（</a:t>
            </a:r>
            <a:r>
              <a:rPr lang="zh-CN" altLang="en-US" sz="2800" b="1" dirty="0">
                <a:solidFill>
                  <a:srgbClr val="052E65"/>
                </a:solidFill>
                <a:latin typeface="+mj-ea"/>
                <a:ea typeface="+mj-ea"/>
                <a:sym typeface="华文中宋" panose="02010600040101010101" pitchFamily="2" charset="-122"/>
              </a:rPr>
              <a:t>五</a:t>
            </a:r>
            <a:r>
              <a:rPr lang="zh-CN" altLang="en-US" sz="2800" b="1" dirty="0" smtClean="0">
                <a:solidFill>
                  <a:srgbClr val="052E65"/>
                </a:solidFill>
                <a:latin typeface="+mj-ea"/>
                <a:ea typeface="+mj-ea"/>
                <a:sym typeface="华文中宋" panose="02010600040101010101" pitchFamily="2" charset="-122"/>
              </a:rPr>
              <a:t>）后期管理 </a:t>
            </a:r>
            <a:r>
              <a:rPr lang="en-US" altLang="zh-CN" sz="2800" b="1" dirty="0" smtClean="0">
                <a:solidFill>
                  <a:srgbClr val="052E65"/>
                </a:solidFill>
                <a:latin typeface="仿宋" panose="02010609060101010101" pitchFamily="49" charset="-122"/>
                <a:ea typeface="仿宋" panose="02010609060101010101" pitchFamily="49" charset="-122"/>
                <a:sym typeface="华文中宋" panose="02010600040101010101" pitchFamily="2" charset="-122"/>
              </a:rPr>
              <a:t>— </a:t>
            </a:r>
            <a:r>
              <a:rPr lang="en-US" altLang="zh-CN" sz="2400" dirty="0" smtClean="0">
                <a:solidFill>
                  <a:srgbClr val="052E65"/>
                </a:solidFill>
                <a:latin typeface="+mj-ea"/>
                <a:ea typeface="+mj-ea"/>
                <a:cs typeface="+mn-ea"/>
                <a:sym typeface="华文中宋" panose="02010600040101010101" pitchFamily="2" charset="-122"/>
              </a:rPr>
              <a:t>4.</a:t>
            </a:r>
            <a:r>
              <a:rPr lang="zh-CN" altLang="en-US" dirty="0" smtClean="0">
                <a:solidFill>
                  <a:srgbClr val="052E65"/>
                </a:solidFill>
                <a:latin typeface="+mj-ea"/>
                <a:ea typeface="+mj-ea"/>
                <a:cs typeface="+mn-ea"/>
                <a:sym typeface="华文中宋" panose="02010600040101010101" pitchFamily="2" charset="-122"/>
              </a:rPr>
              <a:t>《中国博士后科学基金资助金使用效益情况报告》</a:t>
            </a:r>
            <a:endParaRPr lang="zh-CN" altLang="en-US" dirty="0">
              <a:ea typeface="黑体" panose="02010609060101010101" pitchFamily="49" charset="-122"/>
              <a:sym typeface="Lucida Sans Unicode" panose="020B0602030504020204" pitchFamily="34" charset="0"/>
            </a:endParaRPr>
          </a:p>
        </p:txBody>
      </p:sp>
      <p:pic>
        <p:nvPicPr>
          <p:cNvPr id="4" name="图片 3" descr="捕获2"/>
          <p:cNvPicPr>
            <a:picLocks noChangeAspect="1"/>
          </p:cNvPicPr>
          <p:nvPr/>
        </p:nvPicPr>
        <p:blipFill>
          <a:blip r:embed="rId2"/>
          <a:stretch>
            <a:fillRect/>
          </a:stretch>
        </p:blipFill>
        <p:spPr>
          <a:xfrm>
            <a:off x="1212850" y="1831975"/>
            <a:ext cx="6642100" cy="5021580"/>
          </a:xfrm>
          <a:prstGeom prst="rect">
            <a:avLst/>
          </a:prstGeom>
        </p:spPr>
      </p:pic>
    </p:spTree>
  </p:cSld>
  <p:clrMapOvr>
    <a:masterClrMapping/>
  </p:clrMapOvr>
  <p:transition>
    <p:pull/>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5" name="图片 4"/>
          <p:cNvPicPr>
            <a:picLocks noChangeAspect="1"/>
          </p:cNvPicPr>
          <p:nvPr/>
        </p:nvPicPr>
        <p:blipFill>
          <a:blip r:embed="rId2" cstate="print"/>
          <a:stretch>
            <a:fillRect/>
          </a:stretch>
        </p:blipFill>
        <p:spPr>
          <a:xfrm rot="-5400000">
            <a:off x="2516505" y="636905"/>
            <a:ext cx="4403090" cy="7181850"/>
          </a:xfrm>
          <a:prstGeom prst="rect">
            <a:avLst/>
          </a:prstGeom>
          <a:noFill/>
          <a:ln w="9525">
            <a:noFill/>
          </a:ln>
        </p:spPr>
      </p:pic>
      <p:sp>
        <p:nvSpPr>
          <p:cNvPr id="2" name="Rectangle 3"/>
          <p:cNvSpPr>
            <a:spLocks noGrp="1" noChangeArrowheads="1"/>
          </p:cNvSpPr>
          <p:nvPr/>
        </p:nvSpPr>
        <p:spPr bwMode="auto">
          <a:xfrm>
            <a:off x="-635" y="1255395"/>
            <a:ext cx="8829040" cy="576580"/>
          </a:xfrm>
          <a:prstGeom prst="rect">
            <a:avLst/>
          </a:prstGeom>
          <a:noFill/>
          <a:ln>
            <a:noFill/>
          </a:ln>
        </p:spPr>
        <p:txBody>
          <a:bodyPr/>
          <a:lstStyle>
            <a:lvl1pPr marL="109855" indent="-109855">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fontAlgn="base">
              <a:spcBef>
                <a:spcPts val="400"/>
              </a:spcBef>
              <a:spcAft>
                <a:spcPct val="0"/>
              </a:spcAft>
              <a:buClr>
                <a:schemeClr val="accent1"/>
              </a:buClr>
              <a:buSzPct val="68000"/>
              <a:defRPr/>
            </a:pPr>
            <a:r>
              <a:rPr lang="zh-CN" altLang="en-US" sz="2800" b="1" dirty="0" smtClean="0">
                <a:solidFill>
                  <a:srgbClr val="052E65"/>
                </a:solidFill>
                <a:latin typeface="+mj-ea"/>
                <a:ea typeface="+mj-ea"/>
                <a:sym typeface="华文中宋" panose="02010600040101010101" pitchFamily="2" charset="-122"/>
              </a:rPr>
              <a:t>（</a:t>
            </a:r>
            <a:r>
              <a:rPr lang="zh-CN" altLang="en-US" sz="2800" b="1" dirty="0">
                <a:solidFill>
                  <a:srgbClr val="052E65"/>
                </a:solidFill>
                <a:latin typeface="+mj-ea"/>
                <a:ea typeface="+mj-ea"/>
                <a:sym typeface="华文中宋" panose="02010600040101010101" pitchFamily="2" charset="-122"/>
              </a:rPr>
              <a:t>五</a:t>
            </a:r>
            <a:r>
              <a:rPr lang="zh-CN" altLang="en-US" sz="2800" b="1" dirty="0" smtClean="0">
                <a:solidFill>
                  <a:srgbClr val="052E65"/>
                </a:solidFill>
                <a:latin typeface="+mj-ea"/>
                <a:ea typeface="+mj-ea"/>
                <a:sym typeface="华文中宋" panose="02010600040101010101" pitchFamily="2" charset="-122"/>
              </a:rPr>
              <a:t>）后期管理 </a:t>
            </a:r>
            <a:r>
              <a:rPr lang="en-US" altLang="zh-CN" sz="2800" b="1" dirty="0" smtClean="0">
                <a:solidFill>
                  <a:srgbClr val="052E65"/>
                </a:solidFill>
                <a:latin typeface="仿宋" panose="02010609060101010101" pitchFamily="49" charset="-122"/>
                <a:ea typeface="仿宋" panose="02010609060101010101" pitchFamily="49" charset="-122"/>
                <a:sym typeface="华文中宋" panose="02010600040101010101" pitchFamily="2" charset="-122"/>
              </a:rPr>
              <a:t>— </a:t>
            </a:r>
            <a:r>
              <a:rPr lang="en-US" altLang="zh-CN" sz="2400" dirty="0" smtClean="0">
                <a:solidFill>
                  <a:srgbClr val="052E65"/>
                </a:solidFill>
                <a:latin typeface="+mj-ea"/>
                <a:ea typeface="+mj-ea"/>
                <a:cs typeface="+mn-ea"/>
                <a:sym typeface="华文中宋" panose="02010600040101010101" pitchFamily="2" charset="-122"/>
              </a:rPr>
              <a:t>4.</a:t>
            </a:r>
            <a:r>
              <a:rPr lang="zh-CN" altLang="en-US" dirty="0" smtClean="0">
                <a:solidFill>
                  <a:srgbClr val="052E65"/>
                </a:solidFill>
                <a:latin typeface="+mj-ea"/>
                <a:ea typeface="+mj-ea"/>
                <a:cs typeface="+mn-ea"/>
                <a:sym typeface="华文中宋" panose="02010600040101010101" pitchFamily="2" charset="-122"/>
              </a:rPr>
              <a:t>《中国博士后科学基金资助金使用效益情况报告》</a:t>
            </a:r>
            <a:endParaRPr lang="zh-CN" altLang="en-US" dirty="0">
              <a:ea typeface="黑体" panose="02010609060101010101" pitchFamily="49" charset="-122"/>
              <a:sym typeface="Lucida Sans Unicode" panose="020B0602030504020204" pitchFamily="34" charset="0"/>
            </a:endParaRPr>
          </a:p>
        </p:txBody>
      </p:sp>
    </p:spTree>
  </p:cSld>
  <p:clrMapOvr>
    <a:masterClrMapping/>
  </p:clrMapOvr>
  <p:transition>
    <p:pul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Line 11"/>
          <p:cNvSpPr>
            <a:spLocks noChangeShapeType="1"/>
          </p:cNvSpPr>
          <p:nvPr/>
        </p:nvSpPr>
        <p:spPr bwMode="auto">
          <a:xfrm flipV="1">
            <a:off x="2744788" y="2719388"/>
            <a:ext cx="927100" cy="736600"/>
          </a:xfrm>
          <a:prstGeom prst="line">
            <a:avLst/>
          </a:prstGeom>
          <a:ln>
            <a:tailEnd type="triangle" w="med" len="med"/>
          </a:ln>
          <a:extLst>
            <a:ext uri="{909E8E84-426E-40DD-AFC4-6F175D3DCCD1}">
              <a14:hiddenFill xmlns:a14="http://schemas.microsoft.com/office/drawing/2010/main">
                <a:noFill/>
              </a14:hiddenFill>
            </a:ext>
          </a:extLst>
        </p:spPr>
        <p:style>
          <a:lnRef idx="3">
            <a:schemeClr val="accent1"/>
          </a:lnRef>
          <a:fillRef idx="0">
            <a:schemeClr val="accent1"/>
          </a:fillRef>
          <a:effectRef idx="2">
            <a:schemeClr val="accent1"/>
          </a:effectRef>
          <a:fontRef idx="minor">
            <a:schemeClr val="tx1"/>
          </a:fontRef>
        </p:style>
        <p:txBody>
          <a:bodyPr>
            <a:normAutofit fontScale="25000" lnSpcReduction="20000"/>
          </a:bodyPr>
          <a:lstStyle/>
          <a:p>
            <a:pPr fontAlgn="base"/>
            <a:endParaRPr lang="zh-CN" altLang="en-US" strike="noStrike" noProof="1">
              <a:sym typeface="Arial" panose="020B0604020202020204" pitchFamily="34" charset="0"/>
            </a:endParaRPr>
          </a:p>
        </p:txBody>
      </p:sp>
      <p:sp>
        <p:nvSpPr>
          <p:cNvPr id="21" name="Line 12"/>
          <p:cNvSpPr>
            <a:spLocks noChangeShapeType="1"/>
          </p:cNvSpPr>
          <p:nvPr/>
        </p:nvSpPr>
        <p:spPr bwMode="auto">
          <a:xfrm>
            <a:off x="2100263" y="3725863"/>
            <a:ext cx="1571625" cy="28575"/>
          </a:xfrm>
          <a:prstGeom prst="line">
            <a:avLst/>
          </a:prstGeom>
          <a:ln>
            <a:tailEnd type="triangle" w="med" len="med"/>
          </a:ln>
          <a:extLst>
            <a:ext uri="{909E8E84-426E-40DD-AFC4-6F175D3DCCD1}">
              <a14:hiddenFill xmlns:a14="http://schemas.microsoft.com/office/drawing/2010/main">
                <a:noFill/>
              </a14:hiddenFill>
            </a:ext>
          </a:extLst>
        </p:spPr>
        <p:style>
          <a:lnRef idx="3">
            <a:schemeClr val="accent1"/>
          </a:lnRef>
          <a:fillRef idx="0">
            <a:schemeClr val="accent1"/>
          </a:fillRef>
          <a:effectRef idx="2">
            <a:schemeClr val="accent1"/>
          </a:effectRef>
          <a:fontRef idx="minor">
            <a:schemeClr val="tx1"/>
          </a:fontRef>
        </p:style>
        <p:txBody>
          <a:bodyPr>
            <a:normAutofit fontScale="25000" lnSpcReduction="20000"/>
          </a:bodyPr>
          <a:lstStyle/>
          <a:p>
            <a:pPr fontAlgn="base"/>
            <a:endParaRPr lang="zh-CN" altLang="en-US" strike="noStrike" noProof="1">
              <a:sym typeface="Arial" panose="020B0604020202020204" pitchFamily="34" charset="0"/>
            </a:endParaRPr>
          </a:p>
        </p:txBody>
      </p:sp>
      <p:sp>
        <p:nvSpPr>
          <p:cNvPr id="22" name="Line 14"/>
          <p:cNvSpPr>
            <a:spLocks noChangeShapeType="1"/>
          </p:cNvSpPr>
          <p:nvPr/>
        </p:nvSpPr>
        <p:spPr bwMode="auto">
          <a:xfrm>
            <a:off x="2620963" y="3903663"/>
            <a:ext cx="1193800" cy="1182688"/>
          </a:xfrm>
          <a:prstGeom prst="line">
            <a:avLst/>
          </a:prstGeom>
          <a:ln>
            <a:tailEnd type="triangle" w="med" len="med"/>
          </a:ln>
          <a:extLst>
            <a:ext uri="{909E8E84-426E-40DD-AFC4-6F175D3DCCD1}">
              <a14:hiddenFill xmlns:a14="http://schemas.microsoft.com/office/drawing/2010/main">
                <a:noFill/>
              </a14:hiddenFill>
            </a:ext>
          </a:extLst>
        </p:spPr>
        <p:style>
          <a:lnRef idx="3">
            <a:schemeClr val="accent1"/>
          </a:lnRef>
          <a:fillRef idx="0">
            <a:schemeClr val="accent1"/>
          </a:fillRef>
          <a:effectRef idx="2">
            <a:schemeClr val="accent1"/>
          </a:effectRef>
          <a:fontRef idx="minor">
            <a:schemeClr val="tx1"/>
          </a:fontRef>
        </p:style>
        <p:txBody>
          <a:bodyPr>
            <a:normAutofit fontScale="25000" lnSpcReduction="20000"/>
          </a:bodyPr>
          <a:lstStyle/>
          <a:p>
            <a:pPr fontAlgn="base"/>
            <a:endParaRPr lang="zh-CN" altLang="en-US" strike="noStrike" noProof="1">
              <a:sym typeface="Arial" panose="020B0604020202020204" pitchFamily="34" charset="0"/>
            </a:endParaRPr>
          </a:p>
        </p:txBody>
      </p:sp>
      <p:sp>
        <p:nvSpPr>
          <p:cNvPr id="27652" name="AutoShape 4"/>
          <p:cNvSpPr/>
          <p:nvPr/>
        </p:nvSpPr>
        <p:spPr>
          <a:xfrm>
            <a:off x="3460750" y="2100263"/>
            <a:ext cx="4371975" cy="776287"/>
          </a:xfrm>
          <a:prstGeom prst="roundRect">
            <a:avLst>
              <a:gd name="adj" fmla="val 50000"/>
            </a:avLst>
          </a:prstGeom>
          <a:solidFill>
            <a:schemeClr val="accent1"/>
          </a:solidFill>
          <a:ln w="9525">
            <a:noFill/>
          </a:ln>
        </p:spPr>
        <p:txBody>
          <a:bodyPr lIns="45720" tIns="44450" rIns="45720" bIns="44450" anchor="ctr" anchorCtr="1"/>
          <a:lstStyle/>
          <a:p>
            <a:pPr lvl="0" indent="0"/>
            <a:r>
              <a:rPr lang="zh-CN" altLang="en-US" sz="2000" b="1" dirty="0" err="1">
                <a:solidFill>
                  <a:schemeClr val="bg1"/>
                </a:solidFill>
                <a:latin typeface="华文中宋" panose="02010600040101010101" pitchFamily="2" charset="-122"/>
                <a:ea typeface="华文中宋" panose="02010600040101010101" pitchFamily="2" charset="-122"/>
                <a:sym typeface="Arial" panose="020B0604020202020204" pitchFamily="34" charset="0"/>
              </a:rPr>
              <a:t>“基地和人才专项”</a:t>
            </a:r>
            <a:endParaRPr lang="zh-CN" altLang="en-US" sz="2000" dirty="0" err="1">
              <a:solidFill>
                <a:schemeClr val="bg1"/>
              </a:solidFill>
              <a:latin typeface="华文中宋" panose="02010600040101010101" pitchFamily="2" charset="-122"/>
              <a:ea typeface="华文中宋" panose="02010600040101010101" pitchFamily="2" charset="-122"/>
              <a:sym typeface="Arial" panose="020B0604020202020204" pitchFamily="34" charset="0"/>
            </a:endParaRPr>
          </a:p>
        </p:txBody>
      </p:sp>
      <p:sp>
        <p:nvSpPr>
          <p:cNvPr id="27653" name="AutoShape 6"/>
          <p:cNvSpPr/>
          <p:nvPr/>
        </p:nvSpPr>
        <p:spPr>
          <a:xfrm>
            <a:off x="3559175" y="3455988"/>
            <a:ext cx="4273550" cy="777875"/>
          </a:xfrm>
          <a:prstGeom prst="roundRect">
            <a:avLst>
              <a:gd name="adj" fmla="val 50000"/>
            </a:avLst>
          </a:prstGeom>
          <a:solidFill>
            <a:schemeClr val="accent2"/>
          </a:solidFill>
          <a:ln w="9525">
            <a:noFill/>
          </a:ln>
        </p:spPr>
        <p:txBody>
          <a:bodyPr lIns="45720" tIns="44450" rIns="45720" bIns="44450" anchor="ctr" anchorCtr="1"/>
          <a:lstStyle/>
          <a:p>
            <a:pPr lvl="0" indent="0"/>
            <a:r>
              <a:rPr lang="zh-CN" altLang="en-US" sz="2000" b="1" dirty="0" err="1">
                <a:solidFill>
                  <a:schemeClr val="bg1"/>
                </a:solidFill>
                <a:latin typeface="华文中宋" panose="02010600040101010101" pitchFamily="2" charset="-122"/>
                <a:ea typeface="华文中宋" panose="02010600040101010101" pitchFamily="2" charset="-122"/>
                <a:sym typeface="Arial" panose="020B0604020202020204" pitchFamily="34" charset="0"/>
              </a:rPr>
              <a:t>对“人”的资助</a:t>
            </a:r>
            <a:endParaRPr lang="zh-CN" altLang="en-US" sz="2000" dirty="0" err="1">
              <a:solidFill>
                <a:schemeClr val="bg1"/>
              </a:solidFill>
              <a:latin typeface="华文中宋" panose="02010600040101010101" pitchFamily="2" charset="-122"/>
              <a:ea typeface="华文中宋" panose="02010600040101010101" pitchFamily="2" charset="-122"/>
              <a:sym typeface="Arial" panose="020B0604020202020204" pitchFamily="34" charset="0"/>
            </a:endParaRPr>
          </a:p>
        </p:txBody>
      </p:sp>
      <p:sp>
        <p:nvSpPr>
          <p:cNvPr id="25" name="AutoShape 8"/>
          <p:cNvSpPr>
            <a:spLocks noChangeArrowheads="1"/>
          </p:cNvSpPr>
          <p:nvPr/>
        </p:nvSpPr>
        <p:spPr bwMode="gray">
          <a:xfrm>
            <a:off x="3671888" y="4829175"/>
            <a:ext cx="4160838" cy="776288"/>
          </a:xfrm>
          <a:prstGeom prst="roundRect">
            <a:avLst>
              <a:gd name="adj" fmla="val 50000"/>
            </a:avLst>
          </a:prstGeom>
          <a:solidFill>
            <a:schemeClr val="accent3"/>
          </a:solidFill>
          <a:ln>
            <a:noFill/>
          </a:ln>
        </p:spPr>
        <p:txBody>
          <a:bodyPr lIns="45720" tIns="44450" rIns="45720" bIns="44450" anchor="ctr" anchorCtr="1">
            <a:normAutofit/>
          </a:bodyPr>
          <a:lstStyle>
            <a:lvl1pPr eaLnBrk="0" hangingPunct="0">
              <a:spcBef>
                <a:spcPct val="20000"/>
              </a:spcBef>
              <a:buChar char="•"/>
              <a:defRPr kumimoji="1" sz="2800" b="1">
                <a:solidFill>
                  <a:schemeClr val="tx1"/>
                </a:solidFill>
                <a:latin typeface="Microsoft JhengHei" panose="020B0604030504040204" pitchFamily="34" charset="-120"/>
                <a:ea typeface="Microsoft JhengHei" panose="020B0604030504040204" pitchFamily="34" charset="-120"/>
              </a:defRPr>
            </a:lvl1pPr>
            <a:lvl2pPr marL="742950" indent="-285750" eaLnBrk="0" hangingPunct="0">
              <a:spcBef>
                <a:spcPct val="20000"/>
              </a:spcBef>
              <a:buChar char="–"/>
              <a:defRPr kumimoji="1" sz="2400" b="1">
                <a:solidFill>
                  <a:schemeClr val="tx1"/>
                </a:solidFill>
                <a:latin typeface="Microsoft JhengHei" panose="020B0604030504040204" pitchFamily="34" charset="-120"/>
                <a:ea typeface="Microsoft JhengHei" panose="020B0604030504040204" pitchFamily="34" charset="-120"/>
              </a:defRPr>
            </a:lvl2pPr>
            <a:lvl3pPr marL="1143000" indent="-228600" eaLnBrk="0" hangingPunct="0">
              <a:spcBef>
                <a:spcPct val="20000"/>
              </a:spcBef>
              <a:buChar char="•"/>
              <a:defRPr kumimoji="1" sz="2000" b="1">
                <a:solidFill>
                  <a:schemeClr val="tx1"/>
                </a:solidFill>
                <a:latin typeface="Microsoft JhengHei" panose="020B0604030504040204" pitchFamily="34" charset="-120"/>
                <a:ea typeface="Microsoft JhengHei" panose="020B0604030504040204" pitchFamily="34" charset="-120"/>
              </a:defRPr>
            </a:lvl3pPr>
            <a:lvl4pPr marL="1600200" indent="-228600" eaLnBrk="0" hangingPunct="0">
              <a:spcBef>
                <a:spcPct val="20000"/>
              </a:spcBef>
              <a:buChar char="–"/>
              <a:defRPr kumimoji="1" b="1">
                <a:solidFill>
                  <a:schemeClr val="tx1"/>
                </a:solidFill>
                <a:latin typeface="Microsoft JhengHei" panose="020B0604030504040204" pitchFamily="34" charset="-120"/>
                <a:ea typeface="Microsoft JhengHei" panose="020B0604030504040204" pitchFamily="34" charset="-120"/>
              </a:defRPr>
            </a:lvl4pPr>
            <a:lvl5pPr marL="2057400" indent="-228600" eaLnBrk="0" hangingPunct="0">
              <a:spcBef>
                <a:spcPct val="20000"/>
              </a:spcBef>
              <a:buChar char="»"/>
              <a:defRPr kumimoji="1" sz="2000">
                <a:solidFill>
                  <a:schemeClr val="bg1"/>
                </a:solidFill>
                <a:latin typeface="Arial" panose="020B0604020202020204" pitchFamily="34" charset="0"/>
                <a:ea typeface="PMingLiU" panose="02020500000000000000" pitchFamily="18" charset="-120"/>
              </a:defRPr>
            </a:lvl5pPr>
            <a:lvl6pPr marL="2514600" indent="-228600" eaLnBrk="0" fontAlgn="base" hangingPunct="0">
              <a:spcBef>
                <a:spcPct val="20000"/>
              </a:spcBef>
              <a:spcAft>
                <a:spcPct val="0"/>
              </a:spcAft>
              <a:buChar char="»"/>
              <a:defRPr kumimoji="1" sz="2000">
                <a:solidFill>
                  <a:schemeClr val="bg1"/>
                </a:solidFill>
                <a:latin typeface="Arial" panose="020B0604020202020204" pitchFamily="34" charset="0"/>
                <a:ea typeface="PMingLiU" panose="02020500000000000000" pitchFamily="18" charset="-120"/>
              </a:defRPr>
            </a:lvl6pPr>
            <a:lvl7pPr marL="2971800" indent="-228600" eaLnBrk="0" fontAlgn="base" hangingPunct="0">
              <a:spcBef>
                <a:spcPct val="20000"/>
              </a:spcBef>
              <a:spcAft>
                <a:spcPct val="0"/>
              </a:spcAft>
              <a:buChar char="»"/>
              <a:defRPr kumimoji="1" sz="2000">
                <a:solidFill>
                  <a:schemeClr val="bg1"/>
                </a:solidFill>
                <a:latin typeface="Arial" panose="020B0604020202020204" pitchFamily="34" charset="0"/>
                <a:ea typeface="PMingLiU" panose="02020500000000000000" pitchFamily="18" charset="-120"/>
              </a:defRPr>
            </a:lvl7pPr>
            <a:lvl8pPr marL="3429000" indent="-228600" eaLnBrk="0" fontAlgn="base" hangingPunct="0">
              <a:spcBef>
                <a:spcPct val="20000"/>
              </a:spcBef>
              <a:spcAft>
                <a:spcPct val="0"/>
              </a:spcAft>
              <a:buChar char="»"/>
              <a:defRPr kumimoji="1" sz="2000">
                <a:solidFill>
                  <a:schemeClr val="bg1"/>
                </a:solidFill>
                <a:latin typeface="Arial" panose="020B0604020202020204" pitchFamily="34" charset="0"/>
                <a:ea typeface="PMingLiU" panose="02020500000000000000" pitchFamily="18" charset="-120"/>
              </a:defRPr>
            </a:lvl8pPr>
            <a:lvl9pPr marL="3886200" indent="-228600" eaLnBrk="0" fontAlgn="base" hangingPunct="0">
              <a:spcBef>
                <a:spcPct val="20000"/>
              </a:spcBef>
              <a:spcAft>
                <a:spcPct val="0"/>
              </a:spcAft>
              <a:buChar char="»"/>
              <a:defRPr kumimoji="1" sz="2000">
                <a:solidFill>
                  <a:schemeClr val="bg1"/>
                </a:solidFill>
                <a:latin typeface="Arial" panose="020B0604020202020204" pitchFamily="34" charset="0"/>
                <a:ea typeface="PMingLiU" panose="02020500000000000000" pitchFamily="18" charset="-120"/>
              </a:defRPr>
            </a:lvl9pPr>
          </a:lstStyle>
          <a:p>
            <a:pPr eaLnBrk="1" fontAlgn="base" hangingPunct="1">
              <a:spcBef>
                <a:spcPct val="0"/>
              </a:spcBef>
              <a:buFontTx/>
              <a:buNone/>
            </a:pPr>
            <a:r>
              <a:rPr kumimoji="0" lang="zh-CN" altLang="en-US" sz="2000">
                <a:solidFill>
                  <a:schemeClr val="bg1"/>
                </a:solidFill>
                <a:latin typeface="华文中宋" panose="02010600040101010101" pitchFamily="2" charset="-122"/>
                <a:ea typeface="华文中宋" panose="02010600040101010101" pitchFamily="2" charset="-122"/>
                <a:cs typeface="+mn-ea"/>
                <a:sym typeface="Arial" panose="020B0604020202020204" pitchFamily="34" charset="0"/>
              </a:rPr>
              <a:t>训练</a:t>
            </a:r>
            <a:r>
              <a:rPr kumimoji="0" lang="zh-CN" altLang="en-US" sz="2000" strike="noStrike" noProof="1">
                <a:solidFill>
                  <a:schemeClr val="bg1"/>
                </a:solidFill>
                <a:latin typeface="华文中宋" panose="02010600040101010101" pitchFamily="2" charset="-122"/>
                <a:ea typeface="华文中宋" panose="02010600040101010101" pitchFamily="2" charset="-122"/>
                <a:cs typeface="+mn-ea"/>
                <a:sym typeface="Arial" panose="020B0604020202020204" pitchFamily="34" charset="0"/>
              </a:rPr>
              <a:t>博士后独立科研能力</a:t>
            </a:r>
          </a:p>
        </p:txBody>
      </p:sp>
      <p:sp>
        <p:nvSpPr>
          <p:cNvPr id="26" name="椭圆 25"/>
          <p:cNvSpPr/>
          <p:nvPr/>
        </p:nvSpPr>
        <p:spPr>
          <a:xfrm>
            <a:off x="1208088" y="3032125"/>
            <a:ext cx="1536700" cy="111442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pPr algn="ctr" fontAlgn="base"/>
            <a:r>
              <a:rPr lang="zh-CN" altLang="zh-TW" sz="2400" b="1" strike="noStrike" noProof="1" smtClean="0">
                <a:solidFill>
                  <a:schemeClr val="bg1"/>
                </a:solidFill>
                <a:latin typeface="黑体" panose="02010609060101010101" pitchFamily="49" charset="-122"/>
                <a:ea typeface="黑体" panose="02010609060101010101" pitchFamily="49" charset="-122"/>
                <a:sym typeface="Arial" panose="020B0604020202020204" pitchFamily="34" charset="0"/>
              </a:rPr>
              <a:t>性质和</a:t>
            </a:r>
            <a:r>
              <a:rPr lang="zh-CN" altLang="en-US" sz="2400" b="1" strike="noStrike" noProof="1" smtClean="0">
                <a:solidFill>
                  <a:schemeClr val="bg1"/>
                </a:solidFill>
                <a:latin typeface="黑体" panose="02010609060101010101" pitchFamily="49" charset="-122"/>
                <a:ea typeface="黑体" panose="02010609060101010101" pitchFamily="49" charset="-122"/>
                <a:sym typeface="Arial" panose="020B0604020202020204" pitchFamily="34" charset="0"/>
              </a:rPr>
              <a:t>特  点</a:t>
            </a:r>
            <a:endParaRPr lang="zh-CN" altLang="zh-TW" sz="2400" b="1" strike="noStrike" noProof="1">
              <a:solidFill>
                <a:schemeClr val="bg1"/>
              </a:solidFill>
              <a:latin typeface="黑体" panose="02010609060101010101" pitchFamily="49" charset="-122"/>
              <a:ea typeface="黑体" panose="02010609060101010101" pitchFamily="49" charset="-122"/>
              <a:sym typeface="Arial" panose="020B0604020202020204" pitchFamily="34" charset="0"/>
            </a:endParaRPr>
          </a:p>
        </p:txBody>
      </p:sp>
      <p:sp>
        <p:nvSpPr>
          <p:cNvPr id="10" name="Rectangle 3"/>
          <p:cNvSpPr>
            <a:spLocks noGrp="1" noChangeArrowheads="1"/>
          </p:cNvSpPr>
          <p:nvPr/>
        </p:nvSpPr>
        <p:spPr bwMode="auto">
          <a:xfrm>
            <a:off x="0" y="1268627"/>
            <a:ext cx="7202488" cy="576263"/>
          </a:xfrm>
          <a:prstGeom prst="rect">
            <a:avLst/>
          </a:prstGeom>
          <a:noFill/>
          <a:ln>
            <a:noFill/>
          </a:ln>
        </p:spPr>
        <p:txBody>
          <a:bodyPr/>
          <a:lstStyle>
            <a:lvl1pPr marL="109855" indent="-109855">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fontAlgn="base">
              <a:spcBef>
                <a:spcPts val="400"/>
              </a:spcBef>
              <a:spcAft>
                <a:spcPct val="0"/>
              </a:spcAft>
              <a:buClr>
                <a:schemeClr val="accent1"/>
              </a:buClr>
              <a:buSzPct val="68000"/>
              <a:defRPr/>
            </a:pPr>
            <a:r>
              <a:rPr lang="zh-CN" altLang="en-US" sz="2800" dirty="0" smtClean="0">
                <a:solidFill>
                  <a:srgbClr val="052E65"/>
                </a:solidFill>
                <a:latin typeface="+mj-ea"/>
                <a:ea typeface="+mj-ea"/>
                <a:sym typeface="华文中宋" panose="02010600040101010101" pitchFamily="2" charset="-122"/>
              </a:rPr>
              <a:t>（二</a:t>
            </a:r>
            <a:r>
              <a:rPr lang="zh-CN" altLang="en-US" sz="2800" b="1" dirty="0" smtClean="0">
                <a:solidFill>
                  <a:srgbClr val="052E65"/>
                </a:solidFill>
                <a:latin typeface="+mj-ea"/>
                <a:ea typeface="+mj-ea"/>
                <a:sym typeface="华文中宋" panose="02010600040101010101" pitchFamily="2" charset="-122"/>
              </a:rPr>
              <a:t>）性质和特点</a:t>
            </a:r>
            <a:endParaRPr lang="zh-CN" altLang="en-US" sz="2400" dirty="0">
              <a:ea typeface="黑体" panose="02010609060101010101" pitchFamily="49" charset="-122"/>
              <a:sym typeface="Lucida Sans Unicode" panose="020B0602030504020204" pitchFamily="34" charset="0"/>
            </a:endParaRPr>
          </a:p>
          <a:p>
            <a:pPr fontAlgn="base">
              <a:spcBef>
                <a:spcPts val="400"/>
              </a:spcBef>
              <a:spcAft>
                <a:spcPct val="0"/>
              </a:spcAft>
              <a:buClr>
                <a:schemeClr val="accent1"/>
              </a:buClr>
              <a:buSzPct val="68000"/>
              <a:defRPr/>
            </a:pPr>
            <a:endParaRPr lang="zh-CN" altLang="en-US" sz="2400" dirty="0">
              <a:ea typeface="黑体" panose="02010609060101010101" pitchFamily="49" charset="-122"/>
              <a:sym typeface="Lucida Sans Unicode" panose="020B0602030504020204" pitchFamily="34" charset="0"/>
            </a:endParaRPr>
          </a:p>
        </p:txBody>
      </p:sp>
    </p:spTree>
  </p:cSld>
  <p:clrMapOvr>
    <a:masterClrMapping/>
  </p:clrMapOvr>
  <p:transition>
    <p:pull/>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99"/>
          <p:cNvGrpSpPr/>
          <p:nvPr/>
        </p:nvGrpSpPr>
        <p:grpSpPr>
          <a:xfrm>
            <a:off x="2442317" y="1675480"/>
            <a:ext cx="4621213" cy="752475"/>
            <a:chOff x="1507068" y="2308754"/>
            <a:chExt cx="4588932" cy="567265"/>
          </a:xfrm>
        </p:grpSpPr>
        <p:sp>
          <p:nvSpPr>
            <p:cNvPr id="3" name="任意多边形 100"/>
            <p:cNvSpPr/>
            <p:nvPr/>
          </p:nvSpPr>
          <p:spPr>
            <a:xfrm>
              <a:off x="1507068" y="2308754"/>
              <a:ext cx="567267" cy="567265"/>
            </a:xfrm>
            <a:custGeom>
              <a:avLst/>
              <a:gdLst>
                <a:gd name="txL" fmla="*/ 0 w 567267"/>
                <a:gd name="txT" fmla="*/ 0 h 567265"/>
                <a:gd name="txR" fmla="*/ 567267 w 567267"/>
                <a:gd name="txB" fmla="*/ 567265 h 567265"/>
              </a:gdLst>
              <a:ahLst/>
              <a:cxnLst>
                <a:cxn ang="0">
                  <a:pos x="40745" y="70642"/>
                </a:cxn>
                <a:cxn ang="0">
                  <a:pos x="40745" y="496622"/>
                </a:cxn>
                <a:cxn ang="0">
                  <a:pos x="496624" y="283633"/>
                </a:cxn>
                <a:cxn ang="0">
                  <a:pos x="0" y="0"/>
                </a:cxn>
                <a:cxn ang="0">
                  <a:pos x="567267" y="283633"/>
                </a:cxn>
                <a:cxn ang="0">
                  <a:pos x="0" y="567265"/>
                </a:cxn>
              </a:cxnLst>
              <a:rect l="txL" t="txT" r="txR" b="txB"/>
              <a:pathLst>
                <a:path w="567267" h="567265">
                  <a:moveTo>
                    <a:pt x="40745" y="70642"/>
                  </a:moveTo>
                  <a:lnTo>
                    <a:pt x="40745" y="496622"/>
                  </a:lnTo>
                  <a:lnTo>
                    <a:pt x="496624" y="283633"/>
                  </a:lnTo>
                  <a:close/>
                  <a:moveTo>
                    <a:pt x="0" y="0"/>
                  </a:moveTo>
                  <a:lnTo>
                    <a:pt x="567267" y="283633"/>
                  </a:lnTo>
                  <a:lnTo>
                    <a:pt x="0" y="567265"/>
                  </a:lnTo>
                  <a:close/>
                </a:path>
              </a:pathLst>
            </a:custGeom>
            <a:solidFill>
              <a:schemeClr val="accent1"/>
            </a:solidFill>
            <a:ln w="9525">
              <a:noFill/>
            </a:ln>
          </p:spPr>
          <p:txBody>
            <a:bodyPr wrap="square" lIns="54000" tIns="45720" rIns="91440" bIns="45720" anchor="ctr"/>
            <a:lstStyle/>
            <a:p>
              <a:pPr lvl="0" indent="0" algn="ctr"/>
              <a:r>
                <a:rPr lang="en-US" altLang="zh-CN" sz="2000" b="1" dirty="0">
                  <a:solidFill>
                    <a:srgbClr val="002060"/>
                  </a:solidFill>
                  <a:latin typeface="华文中宋" panose="02010600040101010101" pitchFamily="2" charset="-122"/>
                  <a:ea typeface="华文中宋" panose="02010600040101010101" pitchFamily="2" charset="-122"/>
                  <a:sym typeface="Arial" panose="020B0604020202020204" pitchFamily="34" charset="0"/>
                </a:rPr>
                <a:t>1</a:t>
              </a:r>
            </a:p>
          </p:txBody>
        </p:sp>
        <p:sp>
          <p:nvSpPr>
            <p:cNvPr id="4" name="任意多边形 101"/>
            <p:cNvSpPr/>
            <p:nvPr/>
          </p:nvSpPr>
          <p:spPr>
            <a:xfrm>
              <a:off x="1862667" y="2329920"/>
              <a:ext cx="4233333" cy="524933"/>
            </a:xfrm>
            <a:custGeom>
              <a:avLst/>
              <a:gdLst>
                <a:gd name="txL" fmla="*/ 0 w 4233333"/>
                <a:gd name="txT" fmla="*/ 0 h 524933"/>
                <a:gd name="txR" fmla="*/ 4233333 w 4233333"/>
                <a:gd name="txB" fmla="*/ 524933 h 524933"/>
              </a:gdLst>
              <a:ahLst/>
              <a:cxnLst>
                <a:cxn ang="0">
                  <a:pos x="0" y="0"/>
                </a:cxn>
                <a:cxn ang="0">
                  <a:pos x="1185333" y="0"/>
                </a:cxn>
                <a:cxn ang="0">
                  <a:pos x="3048000" y="0"/>
                </a:cxn>
                <a:cxn ang="0">
                  <a:pos x="4233333" y="0"/>
                </a:cxn>
                <a:cxn ang="0">
                  <a:pos x="4233333" y="524933"/>
                </a:cxn>
                <a:cxn ang="0">
                  <a:pos x="3048000" y="524933"/>
                </a:cxn>
                <a:cxn ang="0">
                  <a:pos x="1185333" y="524933"/>
                </a:cxn>
                <a:cxn ang="0">
                  <a:pos x="0" y="524933"/>
                </a:cxn>
                <a:cxn ang="0">
                  <a:pos x="0" y="427348"/>
                </a:cxn>
                <a:cxn ang="0">
                  <a:pos x="329765" y="262466"/>
                </a:cxn>
                <a:cxn ang="0">
                  <a:pos x="0" y="97584"/>
                </a:cxn>
              </a:cxnLst>
              <a:rect l="txL" t="txT" r="txR" b="txB"/>
              <a:pathLst>
                <a:path w="4233333" h="524933">
                  <a:moveTo>
                    <a:pt x="0" y="0"/>
                  </a:moveTo>
                  <a:lnTo>
                    <a:pt x="1185333" y="0"/>
                  </a:lnTo>
                  <a:lnTo>
                    <a:pt x="3048000" y="0"/>
                  </a:lnTo>
                  <a:lnTo>
                    <a:pt x="4233333" y="0"/>
                  </a:lnTo>
                  <a:lnTo>
                    <a:pt x="4233333" y="524933"/>
                  </a:lnTo>
                  <a:lnTo>
                    <a:pt x="3048000" y="524933"/>
                  </a:lnTo>
                  <a:lnTo>
                    <a:pt x="1185333" y="524933"/>
                  </a:lnTo>
                  <a:lnTo>
                    <a:pt x="0" y="524933"/>
                  </a:lnTo>
                  <a:lnTo>
                    <a:pt x="0" y="427348"/>
                  </a:lnTo>
                  <a:lnTo>
                    <a:pt x="329765" y="262466"/>
                  </a:lnTo>
                  <a:lnTo>
                    <a:pt x="0" y="97584"/>
                  </a:lnTo>
                  <a:close/>
                </a:path>
              </a:pathLst>
            </a:custGeom>
            <a:solidFill>
              <a:schemeClr val="accent1"/>
            </a:solidFill>
            <a:ln w="9525">
              <a:noFill/>
            </a:ln>
          </p:spPr>
          <p:txBody>
            <a:bodyPr wrap="square" lIns="360000" tIns="45720" rIns="91440" bIns="45720" anchor="ctr"/>
            <a:lstStyle/>
            <a:p>
              <a:pPr lvl="0" indent="0" algn="ctr"/>
              <a:r>
                <a:rPr lang="zh-CN" altLang="en-US" sz="2400" b="1" dirty="0">
                  <a:solidFill>
                    <a:schemeClr val="bg2"/>
                  </a:solidFill>
                  <a:latin typeface="华文中宋" panose="02010600040101010101" pitchFamily="2" charset="-122"/>
                  <a:ea typeface="华文中宋" panose="02010600040101010101" pitchFamily="2" charset="-122"/>
                  <a:sym typeface="Arial" panose="020B0604020202020204" pitchFamily="34" charset="0"/>
                </a:rPr>
                <a:t>功 能 简 介</a:t>
              </a:r>
            </a:p>
          </p:txBody>
        </p:sp>
      </p:grpSp>
      <p:grpSp>
        <p:nvGrpSpPr>
          <p:cNvPr id="5" name="组合 4"/>
          <p:cNvGrpSpPr/>
          <p:nvPr/>
        </p:nvGrpSpPr>
        <p:grpSpPr>
          <a:xfrm>
            <a:off x="2442977" y="2787940"/>
            <a:ext cx="4620893" cy="753108"/>
            <a:chOff x="1507068" y="2308754"/>
            <a:chExt cx="4588932" cy="567265"/>
          </a:xfrm>
          <a:solidFill>
            <a:schemeClr val="accent2"/>
          </a:solidFill>
        </p:grpSpPr>
        <p:sp>
          <p:nvSpPr>
            <p:cNvPr id="6" name="任意多边形 5"/>
            <p:cNvSpPr/>
            <p:nvPr/>
          </p:nvSpPr>
          <p:spPr>
            <a:xfrm>
              <a:off x="1507068" y="2308754"/>
              <a:ext cx="567267" cy="567265"/>
            </a:xfrm>
            <a:custGeom>
              <a:avLst/>
              <a:gdLst>
                <a:gd name="connsiteX0" fmla="*/ 40745 w 567267"/>
                <a:gd name="connsiteY0" fmla="*/ 70642 h 567265"/>
                <a:gd name="connsiteX1" fmla="*/ 40745 w 567267"/>
                <a:gd name="connsiteY1" fmla="*/ 496622 h 567265"/>
                <a:gd name="connsiteX2" fmla="*/ 496624 w 567267"/>
                <a:gd name="connsiteY2" fmla="*/ 283633 h 567265"/>
                <a:gd name="connsiteX3" fmla="*/ 0 w 567267"/>
                <a:gd name="connsiteY3" fmla="*/ 0 h 567265"/>
                <a:gd name="connsiteX4" fmla="*/ 567267 w 567267"/>
                <a:gd name="connsiteY4" fmla="*/ 283633 h 567265"/>
                <a:gd name="connsiteX5" fmla="*/ 0 w 567267"/>
                <a:gd name="connsiteY5" fmla="*/ 567265 h 567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267" h="567265">
                  <a:moveTo>
                    <a:pt x="40745" y="70642"/>
                  </a:moveTo>
                  <a:lnTo>
                    <a:pt x="40745" y="496622"/>
                  </a:lnTo>
                  <a:lnTo>
                    <a:pt x="496624" y="283633"/>
                  </a:lnTo>
                  <a:close/>
                  <a:moveTo>
                    <a:pt x="0" y="0"/>
                  </a:moveTo>
                  <a:lnTo>
                    <a:pt x="567267" y="283633"/>
                  </a:lnTo>
                  <a:lnTo>
                    <a:pt x="0" y="567265"/>
                  </a:lnTo>
                  <a:close/>
                </a:path>
              </a:pathLst>
            </a:custGeom>
            <a:grpFill/>
          </p:spPr>
          <p:txBody>
            <a:bodyPr rot="0" spcFirstLastPara="0" vertOverflow="overflow" horzOverflow="overflow" vert="horz" wrap="square" lIns="54000" tIns="45720" rIns="91440" bIns="45720" numCol="1" spcCol="0" rtlCol="0" fromWordArt="0" anchor="ctr" anchorCtr="0" forceAA="0" compatLnSpc="1">
              <a:normAutofit/>
            </a:bodyPr>
            <a:lstStyle/>
            <a:p>
              <a:pPr algn="ctr" fontAlgn="base"/>
              <a:r>
                <a:rPr lang="en-US" altLang="zh-CN" sz="2000" b="1" strike="noStrike" noProof="1" smtClean="0">
                  <a:solidFill>
                    <a:srgbClr val="002060"/>
                  </a:solidFill>
                  <a:latin typeface="华文中宋" panose="02010600040101010101" pitchFamily="2" charset="-122"/>
                  <a:ea typeface="华文中宋" panose="02010600040101010101" pitchFamily="2" charset="-122"/>
                  <a:cs typeface="+mn-ea"/>
                  <a:sym typeface="Arial" panose="020B0604020202020204" pitchFamily="34" charset="0"/>
                </a:rPr>
                <a:t>2</a:t>
              </a:r>
              <a:endParaRPr lang="en-US" altLang="zh-CN" sz="2000" b="1" strike="noStrike" noProof="1" smtClean="0">
                <a:solidFill>
                  <a:srgbClr val="002060"/>
                </a:solidFill>
                <a:latin typeface="华文中宋" panose="02010600040101010101" pitchFamily="2" charset="-122"/>
                <a:ea typeface="华文中宋" panose="02010600040101010101" pitchFamily="2" charset="-122"/>
                <a:sym typeface="Arial" panose="020B0604020202020204" pitchFamily="34" charset="0"/>
              </a:endParaRPr>
            </a:p>
          </p:txBody>
        </p:sp>
        <p:sp>
          <p:nvSpPr>
            <p:cNvPr id="7" name="任意多边形 6"/>
            <p:cNvSpPr/>
            <p:nvPr/>
          </p:nvSpPr>
          <p:spPr>
            <a:xfrm>
              <a:off x="1862667" y="2329920"/>
              <a:ext cx="4233333" cy="524933"/>
            </a:xfrm>
            <a:custGeom>
              <a:avLst/>
              <a:gdLst>
                <a:gd name="connsiteX0" fmla="*/ 0 w 4233333"/>
                <a:gd name="connsiteY0" fmla="*/ 0 h 524933"/>
                <a:gd name="connsiteX1" fmla="*/ 1185333 w 4233333"/>
                <a:gd name="connsiteY1" fmla="*/ 0 h 524933"/>
                <a:gd name="connsiteX2" fmla="*/ 3048000 w 4233333"/>
                <a:gd name="connsiteY2" fmla="*/ 0 h 524933"/>
                <a:gd name="connsiteX3" fmla="*/ 4233333 w 4233333"/>
                <a:gd name="connsiteY3" fmla="*/ 0 h 524933"/>
                <a:gd name="connsiteX4" fmla="*/ 4233333 w 4233333"/>
                <a:gd name="connsiteY4" fmla="*/ 524933 h 524933"/>
                <a:gd name="connsiteX5" fmla="*/ 3048000 w 4233333"/>
                <a:gd name="connsiteY5" fmla="*/ 524933 h 524933"/>
                <a:gd name="connsiteX6" fmla="*/ 1185333 w 4233333"/>
                <a:gd name="connsiteY6" fmla="*/ 524933 h 524933"/>
                <a:gd name="connsiteX7" fmla="*/ 0 w 4233333"/>
                <a:gd name="connsiteY7" fmla="*/ 524933 h 524933"/>
                <a:gd name="connsiteX8" fmla="*/ 0 w 4233333"/>
                <a:gd name="connsiteY8" fmla="*/ 427348 h 524933"/>
                <a:gd name="connsiteX9" fmla="*/ 329765 w 4233333"/>
                <a:gd name="connsiteY9" fmla="*/ 262466 h 524933"/>
                <a:gd name="connsiteX10" fmla="*/ 0 w 4233333"/>
                <a:gd name="connsiteY10" fmla="*/ 97584 h 524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33333" h="524933">
                  <a:moveTo>
                    <a:pt x="0" y="0"/>
                  </a:moveTo>
                  <a:lnTo>
                    <a:pt x="1185333" y="0"/>
                  </a:lnTo>
                  <a:lnTo>
                    <a:pt x="3048000" y="0"/>
                  </a:lnTo>
                  <a:lnTo>
                    <a:pt x="4233333" y="0"/>
                  </a:lnTo>
                  <a:lnTo>
                    <a:pt x="4233333" y="524933"/>
                  </a:lnTo>
                  <a:lnTo>
                    <a:pt x="3048000" y="524933"/>
                  </a:lnTo>
                  <a:lnTo>
                    <a:pt x="1185333" y="524933"/>
                  </a:lnTo>
                  <a:lnTo>
                    <a:pt x="0" y="524933"/>
                  </a:lnTo>
                  <a:lnTo>
                    <a:pt x="0" y="427348"/>
                  </a:lnTo>
                  <a:lnTo>
                    <a:pt x="329765" y="262466"/>
                  </a:lnTo>
                  <a:lnTo>
                    <a:pt x="0" y="97584"/>
                  </a:lnTo>
                  <a:close/>
                </a:path>
              </a:pathLst>
            </a:custGeom>
            <a:grpFill/>
          </p:spPr>
          <p:txBody>
            <a:bodyPr rot="0" spcFirstLastPara="0" vertOverflow="overflow" horzOverflow="overflow" vert="horz" wrap="square" lIns="360000" tIns="45720" rIns="91440" bIns="45720" numCol="1" spcCol="0" rtlCol="0" fromWordArt="0" anchor="ctr" anchorCtr="0" forceAA="0" compatLnSpc="1">
              <a:normAutofit/>
            </a:bodyPr>
            <a:lstStyle/>
            <a:p>
              <a:pPr algn="ctr" fontAlgn="base"/>
              <a:r>
                <a:rPr lang="zh-CN" altLang="en-US" sz="2400" b="1" strike="noStrike" noProof="1" smtClean="0">
                  <a:solidFill>
                    <a:schemeClr val="bg2"/>
                  </a:solidFill>
                  <a:latin typeface="华文中宋" panose="02010600040101010101" pitchFamily="2" charset="-122"/>
                  <a:ea typeface="华文中宋" panose="02010600040101010101" pitchFamily="2" charset="-122"/>
                  <a:cs typeface="+mn-ea"/>
                  <a:sym typeface="Arial" panose="020B0604020202020204" pitchFamily="34" charset="0"/>
                </a:rPr>
                <a:t>单 位 审 核</a:t>
              </a:r>
            </a:p>
          </p:txBody>
        </p:sp>
      </p:grpSp>
      <p:grpSp>
        <p:nvGrpSpPr>
          <p:cNvPr id="8" name="组合 7"/>
          <p:cNvGrpSpPr/>
          <p:nvPr/>
        </p:nvGrpSpPr>
        <p:grpSpPr>
          <a:xfrm>
            <a:off x="2442977" y="3903785"/>
            <a:ext cx="4620893" cy="753110"/>
            <a:chOff x="1507068" y="2299229"/>
            <a:chExt cx="4588932" cy="567265"/>
          </a:xfrm>
          <a:solidFill>
            <a:schemeClr val="accent3"/>
          </a:solidFill>
        </p:grpSpPr>
        <p:sp>
          <p:nvSpPr>
            <p:cNvPr id="9" name="任意多边形 8"/>
            <p:cNvSpPr/>
            <p:nvPr/>
          </p:nvSpPr>
          <p:spPr>
            <a:xfrm>
              <a:off x="1507068" y="2299229"/>
              <a:ext cx="567267" cy="567265"/>
            </a:xfrm>
            <a:custGeom>
              <a:avLst/>
              <a:gdLst>
                <a:gd name="connsiteX0" fmla="*/ 40745 w 567267"/>
                <a:gd name="connsiteY0" fmla="*/ 70642 h 567265"/>
                <a:gd name="connsiteX1" fmla="*/ 40745 w 567267"/>
                <a:gd name="connsiteY1" fmla="*/ 496622 h 567265"/>
                <a:gd name="connsiteX2" fmla="*/ 496624 w 567267"/>
                <a:gd name="connsiteY2" fmla="*/ 283633 h 567265"/>
                <a:gd name="connsiteX3" fmla="*/ 0 w 567267"/>
                <a:gd name="connsiteY3" fmla="*/ 0 h 567265"/>
                <a:gd name="connsiteX4" fmla="*/ 567267 w 567267"/>
                <a:gd name="connsiteY4" fmla="*/ 283633 h 567265"/>
                <a:gd name="connsiteX5" fmla="*/ 0 w 567267"/>
                <a:gd name="connsiteY5" fmla="*/ 567265 h 567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267" h="567265">
                  <a:moveTo>
                    <a:pt x="40745" y="70642"/>
                  </a:moveTo>
                  <a:lnTo>
                    <a:pt x="40745" y="496622"/>
                  </a:lnTo>
                  <a:lnTo>
                    <a:pt x="496624" y="283633"/>
                  </a:lnTo>
                  <a:close/>
                  <a:moveTo>
                    <a:pt x="0" y="0"/>
                  </a:moveTo>
                  <a:lnTo>
                    <a:pt x="567267" y="283633"/>
                  </a:lnTo>
                  <a:lnTo>
                    <a:pt x="0" y="567265"/>
                  </a:lnTo>
                  <a:close/>
                </a:path>
              </a:pathLst>
            </a:custGeom>
            <a:grpFill/>
          </p:spPr>
          <p:txBody>
            <a:bodyPr rot="0" spcFirstLastPara="0" vertOverflow="overflow" horzOverflow="overflow" vert="horz" wrap="square" lIns="54000" tIns="45720" rIns="91440" bIns="45720" numCol="1" spcCol="0" rtlCol="0" fromWordArt="0" anchor="ctr" anchorCtr="0" forceAA="0" compatLnSpc="1">
              <a:normAutofit/>
            </a:bodyPr>
            <a:lstStyle/>
            <a:p>
              <a:pPr algn="ctr" fontAlgn="base"/>
              <a:r>
                <a:rPr lang="en-US" altLang="zh-CN" sz="2400" b="1" strike="noStrike" noProof="1" smtClean="0">
                  <a:solidFill>
                    <a:srgbClr val="002060"/>
                  </a:solidFill>
                  <a:latin typeface="华文中宋" panose="02010600040101010101" pitchFamily="2" charset="-122"/>
                  <a:ea typeface="华文中宋" panose="02010600040101010101" pitchFamily="2" charset="-122"/>
                  <a:cs typeface="+mn-ea"/>
                  <a:sym typeface="Arial" panose="020B0604020202020204" pitchFamily="34" charset="0"/>
                </a:rPr>
                <a:t>3</a:t>
              </a:r>
              <a:endParaRPr lang="en-US" altLang="zh-CN" sz="2400" b="1" strike="noStrike" noProof="1" smtClean="0">
                <a:solidFill>
                  <a:srgbClr val="002060"/>
                </a:solidFill>
                <a:latin typeface="华文中宋" panose="02010600040101010101" pitchFamily="2" charset="-122"/>
                <a:ea typeface="华文中宋" panose="02010600040101010101" pitchFamily="2" charset="-122"/>
                <a:sym typeface="Arial" panose="020B0604020202020204" pitchFamily="34" charset="0"/>
              </a:endParaRPr>
            </a:p>
          </p:txBody>
        </p:sp>
        <p:sp>
          <p:nvSpPr>
            <p:cNvPr id="10" name="任意多边形 9"/>
            <p:cNvSpPr/>
            <p:nvPr/>
          </p:nvSpPr>
          <p:spPr>
            <a:xfrm>
              <a:off x="1862667" y="2329919"/>
              <a:ext cx="4233333" cy="524933"/>
            </a:xfrm>
            <a:custGeom>
              <a:avLst/>
              <a:gdLst>
                <a:gd name="connsiteX0" fmla="*/ 0 w 4233333"/>
                <a:gd name="connsiteY0" fmla="*/ 0 h 524933"/>
                <a:gd name="connsiteX1" fmla="*/ 1185333 w 4233333"/>
                <a:gd name="connsiteY1" fmla="*/ 0 h 524933"/>
                <a:gd name="connsiteX2" fmla="*/ 3048000 w 4233333"/>
                <a:gd name="connsiteY2" fmla="*/ 0 h 524933"/>
                <a:gd name="connsiteX3" fmla="*/ 4233333 w 4233333"/>
                <a:gd name="connsiteY3" fmla="*/ 0 h 524933"/>
                <a:gd name="connsiteX4" fmla="*/ 4233333 w 4233333"/>
                <a:gd name="connsiteY4" fmla="*/ 524933 h 524933"/>
                <a:gd name="connsiteX5" fmla="*/ 3048000 w 4233333"/>
                <a:gd name="connsiteY5" fmla="*/ 524933 h 524933"/>
                <a:gd name="connsiteX6" fmla="*/ 1185333 w 4233333"/>
                <a:gd name="connsiteY6" fmla="*/ 524933 h 524933"/>
                <a:gd name="connsiteX7" fmla="*/ 0 w 4233333"/>
                <a:gd name="connsiteY7" fmla="*/ 524933 h 524933"/>
                <a:gd name="connsiteX8" fmla="*/ 0 w 4233333"/>
                <a:gd name="connsiteY8" fmla="*/ 427348 h 524933"/>
                <a:gd name="connsiteX9" fmla="*/ 329765 w 4233333"/>
                <a:gd name="connsiteY9" fmla="*/ 262466 h 524933"/>
                <a:gd name="connsiteX10" fmla="*/ 0 w 4233333"/>
                <a:gd name="connsiteY10" fmla="*/ 97584 h 524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33333" h="524933">
                  <a:moveTo>
                    <a:pt x="0" y="0"/>
                  </a:moveTo>
                  <a:lnTo>
                    <a:pt x="1185333" y="0"/>
                  </a:lnTo>
                  <a:lnTo>
                    <a:pt x="3048000" y="0"/>
                  </a:lnTo>
                  <a:lnTo>
                    <a:pt x="4233333" y="0"/>
                  </a:lnTo>
                  <a:lnTo>
                    <a:pt x="4233333" y="524933"/>
                  </a:lnTo>
                  <a:lnTo>
                    <a:pt x="3048000" y="524933"/>
                  </a:lnTo>
                  <a:lnTo>
                    <a:pt x="1185333" y="524933"/>
                  </a:lnTo>
                  <a:lnTo>
                    <a:pt x="0" y="524933"/>
                  </a:lnTo>
                  <a:lnTo>
                    <a:pt x="0" y="427348"/>
                  </a:lnTo>
                  <a:lnTo>
                    <a:pt x="329765" y="262466"/>
                  </a:lnTo>
                  <a:lnTo>
                    <a:pt x="0" y="97584"/>
                  </a:lnTo>
                  <a:close/>
                </a:path>
              </a:pathLst>
            </a:custGeom>
            <a:grpFill/>
          </p:spPr>
          <p:txBody>
            <a:bodyPr rot="0" spcFirstLastPara="0" vertOverflow="overflow" horzOverflow="overflow" vert="horz" wrap="square" lIns="360000" tIns="45720" rIns="91440" bIns="45720" numCol="1" spcCol="0" rtlCol="0" fromWordArt="0" anchor="ctr" anchorCtr="0" forceAA="0" compatLnSpc="1">
              <a:normAutofit/>
            </a:bodyPr>
            <a:lstStyle/>
            <a:p>
              <a:pPr algn="ctr" fontAlgn="base"/>
              <a:r>
                <a:rPr lang="zh-CN" altLang="en-US" sz="2400" b="1" strike="noStrike" noProof="1" smtClean="0">
                  <a:solidFill>
                    <a:schemeClr val="bg2"/>
                  </a:solidFill>
                  <a:latin typeface="华文中宋" panose="02010600040101010101" pitchFamily="2" charset="-122"/>
                  <a:ea typeface="华文中宋" panose="02010600040101010101" pitchFamily="2" charset="-122"/>
                  <a:cs typeface="+mn-ea"/>
                  <a:sym typeface="Arial" panose="020B0604020202020204" pitchFamily="34" charset="0"/>
                </a:rPr>
                <a:t>组 织 评 审</a:t>
              </a:r>
            </a:p>
          </p:txBody>
        </p:sp>
      </p:grpSp>
      <p:grpSp>
        <p:nvGrpSpPr>
          <p:cNvPr id="11" name="组合 108"/>
          <p:cNvGrpSpPr/>
          <p:nvPr/>
        </p:nvGrpSpPr>
        <p:grpSpPr>
          <a:xfrm>
            <a:off x="2442022" y="5016813"/>
            <a:ext cx="4611688" cy="754062"/>
            <a:chOff x="1516593" y="2854969"/>
            <a:chExt cx="4579407" cy="567265"/>
          </a:xfrm>
          <a:solidFill>
            <a:schemeClr val="accent3">
              <a:lumMod val="75000"/>
            </a:schemeClr>
          </a:solidFill>
        </p:grpSpPr>
        <p:sp>
          <p:nvSpPr>
            <p:cNvPr id="15" name="任意多边形 109"/>
            <p:cNvSpPr/>
            <p:nvPr/>
          </p:nvSpPr>
          <p:spPr>
            <a:xfrm>
              <a:off x="1516593" y="2854969"/>
              <a:ext cx="567267" cy="567265"/>
            </a:xfrm>
            <a:custGeom>
              <a:avLst/>
              <a:gdLst>
                <a:gd name="txL" fmla="*/ 0 w 567267"/>
                <a:gd name="txT" fmla="*/ 0 h 567265"/>
                <a:gd name="txR" fmla="*/ 567267 w 567267"/>
                <a:gd name="txB" fmla="*/ 567265 h 567265"/>
              </a:gdLst>
              <a:ahLst/>
              <a:cxnLst>
                <a:cxn ang="0">
                  <a:pos x="40745" y="70642"/>
                </a:cxn>
                <a:cxn ang="0">
                  <a:pos x="40745" y="496622"/>
                </a:cxn>
                <a:cxn ang="0">
                  <a:pos x="496624" y="283633"/>
                </a:cxn>
                <a:cxn ang="0">
                  <a:pos x="0" y="0"/>
                </a:cxn>
                <a:cxn ang="0">
                  <a:pos x="567267" y="283633"/>
                </a:cxn>
                <a:cxn ang="0">
                  <a:pos x="0" y="567265"/>
                </a:cxn>
              </a:cxnLst>
              <a:rect l="txL" t="txT" r="txR" b="txB"/>
              <a:pathLst>
                <a:path w="567267" h="567265">
                  <a:moveTo>
                    <a:pt x="40745" y="70642"/>
                  </a:moveTo>
                  <a:lnTo>
                    <a:pt x="40745" y="496622"/>
                  </a:lnTo>
                  <a:lnTo>
                    <a:pt x="496624" y="283633"/>
                  </a:lnTo>
                  <a:close/>
                  <a:moveTo>
                    <a:pt x="0" y="0"/>
                  </a:moveTo>
                  <a:lnTo>
                    <a:pt x="567267" y="283633"/>
                  </a:lnTo>
                  <a:lnTo>
                    <a:pt x="0" y="567265"/>
                  </a:lnTo>
                  <a:close/>
                </a:path>
              </a:pathLst>
            </a:custGeom>
            <a:grpFill/>
            <a:ln w="9525">
              <a:noFill/>
            </a:ln>
          </p:spPr>
          <p:txBody>
            <a:bodyPr wrap="square" lIns="54000" tIns="45720" rIns="91440" bIns="45720" anchor="ctr"/>
            <a:lstStyle/>
            <a:p>
              <a:pPr lvl="0" indent="0" algn="ctr"/>
              <a:r>
                <a:rPr lang="en-US" altLang="zh-CN" sz="2400" b="1" dirty="0">
                  <a:solidFill>
                    <a:srgbClr val="002060"/>
                  </a:solidFill>
                  <a:latin typeface="华文中宋" panose="02010600040101010101" pitchFamily="2" charset="-122"/>
                  <a:ea typeface="华文中宋" panose="02010600040101010101" pitchFamily="2" charset="-122"/>
                  <a:sym typeface="Arial" panose="020B0604020202020204" pitchFamily="34" charset="0"/>
                </a:rPr>
                <a:t>4</a:t>
              </a:r>
            </a:p>
          </p:txBody>
        </p:sp>
        <p:sp>
          <p:nvSpPr>
            <p:cNvPr id="16" name="任意多边形 110"/>
            <p:cNvSpPr/>
            <p:nvPr/>
          </p:nvSpPr>
          <p:spPr>
            <a:xfrm>
              <a:off x="1862667" y="2876135"/>
              <a:ext cx="4233333" cy="524933"/>
            </a:xfrm>
            <a:custGeom>
              <a:avLst/>
              <a:gdLst>
                <a:gd name="txL" fmla="*/ 0 w 4233333"/>
                <a:gd name="txT" fmla="*/ 0 h 524933"/>
                <a:gd name="txR" fmla="*/ 4233333 w 4233333"/>
                <a:gd name="txB" fmla="*/ 524933 h 524933"/>
              </a:gdLst>
              <a:ahLst/>
              <a:cxnLst>
                <a:cxn ang="0">
                  <a:pos x="0" y="0"/>
                </a:cxn>
                <a:cxn ang="0">
                  <a:pos x="1185333" y="0"/>
                </a:cxn>
                <a:cxn ang="0">
                  <a:pos x="3048000" y="0"/>
                </a:cxn>
                <a:cxn ang="0">
                  <a:pos x="4233333" y="0"/>
                </a:cxn>
                <a:cxn ang="0">
                  <a:pos x="4233333" y="524933"/>
                </a:cxn>
                <a:cxn ang="0">
                  <a:pos x="3048000" y="524933"/>
                </a:cxn>
                <a:cxn ang="0">
                  <a:pos x="1185333" y="524933"/>
                </a:cxn>
                <a:cxn ang="0">
                  <a:pos x="0" y="524933"/>
                </a:cxn>
                <a:cxn ang="0">
                  <a:pos x="0" y="427348"/>
                </a:cxn>
                <a:cxn ang="0">
                  <a:pos x="329765" y="262466"/>
                </a:cxn>
                <a:cxn ang="0">
                  <a:pos x="0" y="97584"/>
                </a:cxn>
              </a:cxnLst>
              <a:rect l="txL" t="txT" r="txR" b="txB"/>
              <a:pathLst>
                <a:path w="4233333" h="524933">
                  <a:moveTo>
                    <a:pt x="0" y="0"/>
                  </a:moveTo>
                  <a:lnTo>
                    <a:pt x="1185333" y="0"/>
                  </a:lnTo>
                  <a:lnTo>
                    <a:pt x="3048000" y="0"/>
                  </a:lnTo>
                  <a:lnTo>
                    <a:pt x="4233333" y="0"/>
                  </a:lnTo>
                  <a:lnTo>
                    <a:pt x="4233333" y="524933"/>
                  </a:lnTo>
                  <a:lnTo>
                    <a:pt x="3048000" y="524933"/>
                  </a:lnTo>
                  <a:lnTo>
                    <a:pt x="1185333" y="524933"/>
                  </a:lnTo>
                  <a:lnTo>
                    <a:pt x="0" y="524933"/>
                  </a:lnTo>
                  <a:lnTo>
                    <a:pt x="0" y="427348"/>
                  </a:lnTo>
                  <a:lnTo>
                    <a:pt x="329765" y="262466"/>
                  </a:lnTo>
                  <a:lnTo>
                    <a:pt x="0" y="97584"/>
                  </a:lnTo>
                  <a:close/>
                </a:path>
              </a:pathLst>
            </a:custGeom>
            <a:grpFill/>
            <a:ln w="9525">
              <a:noFill/>
            </a:ln>
          </p:spPr>
          <p:txBody>
            <a:bodyPr wrap="square" lIns="360000" tIns="45720" rIns="91440" bIns="45720" anchor="ctr"/>
            <a:lstStyle/>
            <a:p>
              <a:pPr lvl="0" indent="0" algn="ctr"/>
              <a:r>
                <a:rPr lang="zh-CN" altLang="en-US" sz="2400" b="1" dirty="0">
                  <a:solidFill>
                    <a:schemeClr val="bg2"/>
                  </a:solidFill>
                  <a:latin typeface="华文中宋" panose="02010600040101010101" pitchFamily="2" charset="-122"/>
                  <a:ea typeface="华文中宋" panose="02010600040101010101" pitchFamily="2" charset="-122"/>
                  <a:sym typeface="Arial" panose="020B0604020202020204" pitchFamily="34" charset="0"/>
                </a:rPr>
                <a:t>评 审 专 家 库</a:t>
              </a:r>
            </a:p>
          </p:txBody>
        </p:sp>
      </p:grpSp>
    </p:spTree>
    <p:custDataLst>
      <p:tags r:id="rId1"/>
    </p:custDataLst>
  </p:cSld>
  <p:clrMapOvr>
    <a:masterClrMapping/>
  </p:clrMapOvr>
  <p:transition>
    <p:pull/>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3"/>
          <p:cNvSpPr>
            <a:spLocks noGrp="1" noChangeArrowheads="1"/>
          </p:cNvSpPr>
          <p:nvPr>
            <p:ph type="body" idx="4294967295"/>
          </p:nvPr>
        </p:nvSpPr>
        <p:spPr>
          <a:xfrm>
            <a:off x="1221741" y="2196465"/>
            <a:ext cx="7265450" cy="4071938"/>
          </a:xfrm>
          <a:prstGeom prst="rect">
            <a:avLst/>
          </a:prstGeom>
        </p:spPr>
        <p:txBody>
          <a:bodyPr/>
          <a:lstStyle/>
          <a:p>
            <a:pPr marL="0" marR="0" lvl="0" indent="0" algn="l" defTabSz="914400" rtl="0" eaLnBrk="1" fontAlgn="auto" latinLnBrk="0" hangingPunct="1">
              <a:lnSpc>
                <a:spcPct val="90000"/>
              </a:lnSpc>
              <a:spcBef>
                <a:spcPts val="1000"/>
              </a:spcBef>
              <a:spcAft>
                <a:spcPts val="0"/>
              </a:spcAft>
              <a:buClr>
                <a:srgbClr val="31B6FD"/>
              </a:buClr>
              <a:buSzPct val="80000"/>
              <a:buFont typeface="Wingdings" panose="05000000000000000000" pitchFamily="2" charset="2"/>
              <a:buNone/>
              <a:defRPr/>
            </a:pPr>
            <a:r>
              <a:rPr lang="zh-CN" altLang="en-US" sz="1800" b="1" dirty="0">
                <a:solidFill>
                  <a:srgbClr val="052E65"/>
                </a:solidFill>
                <a:latin typeface="宋体" panose="02010600030101010101" pitchFamily="2" charset="-122"/>
                <a:ea typeface="宋体" panose="02010600030101010101" pitchFamily="2" charset="-122"/>
                <a:cs typeface="Times New Roman" panose="02020603050405020304" pitchFamily="18" charset="0"/>
                <a:sym typeface="仿宋" panose="02010609060101010101" pitchFamily="49" charset="-122"/>
              </a:rPr>
              <a:t>操作系统</a:t>
            </a:r>
            <a:r>
              <a:rPr lang="zh-CN" altLang="en-US" sz="1800" dirty="0" smtClean="0">
                <a:solidFill>
                  <a:srgbClr val="052E65"/>
                </a:solidFill>
                <a:latin typeface="宋体" panose="02010600030101010101" pitchFamily="2" charset="-122"/>
                <a:ea typeface="宋体" panose="02010600030101010101" pitchFamily="2" charset="-122"/>
                <a:cs typeface="Times New Roman" panose="02020603050405020304" pitchFamily="18" charset="0"/>
                <a:sym typeface="仿宋" panose="02010609060101010101" pitchFamily="49" charset="-122"/>
              </a:rPr>
              <a:t>：</a:t>
            </a:r>
            <a:r>
              <a:rPr kumimoji="0" lang="en-US" altLang="zh-CN" sz="1800" b="0" i="0" u="none" strike="noStrike" kern="1200" cap="none" spc="0" normalizeH="0" baseline="0" noProof="0" dirty="0" err="1" smtClean="0">
                <a:ln>
                  <a:noFill/>
                </a:ln>
                <a:solidFill>
                  <a:srgbClr val="052E65"/>
                </a:solidFill>
                <a:effectLst/>
                <a:uLnTx/>
                <a:uFillTx/>
                <a:latin typeface="宋体" panose="02010600030101010101" pitchFamily="2" charset="-122"/>
                <a:ea typeface="宋体" panose="02010600030101010101" pitchFamily="2" charset="-122"/>
                <a:cs typeface="Times New Roman" panose="02020603050405020304" pitchFamily="18" charset="0"/>
                <a:sym typeface="仿宋" panose="02010609060101010101" pitchFamily="49" charset="-122"/>
              </a:rPr>
              <a:t>WindowsXP</a:t>
            </a:r>
            <a:r>
              <a:rPr kumimoji="0" lang="zh-CN" altLang="en-US" sz="1800" b="0" i="0" u="none" strike="noStrike" kern="1200" cap="none" spc="0" normalizeH="0" baseline="0" noProof="0" dirty="0" smtClean="0">
                <a:ln>
                  <a:noFill/>
                </a:ln>
                <a:solidFill>
                  <a:srgbClr val="052E65"/>
                </a:solidFill>
                <a:effectLst/>
                <a:uLnTx/>
                <a:uFillTx/>
                <a:latin typeface="宋体" panose="02010600030101010101" pitchFamily="2" charset="-122"/>
                <a:ea typeface="宋体" panose="02010600030101010101" pitchFamily="2" charset="-122"/>
                <a:cs typeface="Times New Roman" panose="02020603050405020304" pitchFamily="18" charset="0"/>
                <a:sym typeface="仿宋" panose="02010609060101010101" pitchFamily="49" charset="-122"/>
              </a:rPr>
              <a:t>、</a:t>
            </a:r>
            <a:r>
              <a:rPr kumimoji="0" lang="en-US" altLang="zh-CN" sz="1800" b="0" i="0" u="none" strike="noStrike" kern="1200" cap="none" spc="0" normalizeH="0" baseline="0" noProof="0" dirty="0" smtClean="0">
                <a:ln>
                  <a:noFill/>
                </a:ln>
                <a:solidFill>
                  <a:srgbClr val="052E65"/>
                </a:solidFill>
                <a:effectLst/>
                <a:uLnTx/>
                <a:uFillTx/>
                <a:latin typeface="宋体" panose="02010600030101010101" pitchFamily="2" charset="-122"/>
                <a:ea typeface="宋体" panose="02010600030101010101" pitchFamily="2" charset="-122"/>
                <a:cs typeface="Times New Roman" panose="02020603050405020304" pitchFamily="18" charset="0"/>
                <a:sym typeface="仿宋" panose="02010609060101010101" pitchFamily="49" charset="-122"/>
              </a:rPr>
              <a:t>Windows2000 </a:t>
            </a:r>
            <a:r>
              <a:rPr kumimoji="0" lang="zh-CN" altLang="en-US" sz="1800" b="0" i="0" u="none" strike="noStrike" kern="1200" cap="none" spc="0" normalizeH="0" baseline="0" noProof="0" dirty="0" smtClean="0">
                <a:ln>
                  <a:noFill/>
                </a:ln>
                <a:solidFill>
                  <a:srgbClr val="052E65"/>
                </a:solidFill>
                <a:effectLst/>
                <a:uLnTx/>
                <a:uFillTx/>
                <a:latin typeface="宋体" panose="02010600030101010101" pitchFamily="2" charset="-122"/>
                <a:ea typeface="宋体" panose="02010600030101010101" pitchFamily="2" charset="-122"/>
                <a:cs typeface="Times New Roman" panose="02020603050405020304" pitchFamily="18" charset="0"/>
                <a:sym typeface="仿宋" panose="02010609060101010101" pitchFamily="49" charset="-122"/>
              </a:rPr>
              <a:t>、</a:t>
            </a:r>
            <a:r>
              <a:rPr kumimoji="0" lang="en-US" altLang="zh-CN" sz="1800" b="0" i="0" u="none" strike="noStrike" kern="1200" cap="none" spc="0" normalizeH="0" baseline="0" noProof="0" dirty="0" smtClean="0">
                <a:ln>
                  <a:noFill/>
                </a:ln>
                <a:solidFill>
                  <a:srgbClr val="052E65"/>
                </a:solidFill>
                <a:effectLst/>
                <a:uLnTx/>
                <a:uFillTx/>
                <a:latin typeface="宋体" panose="02010600030101010101" pitchFamily="2" charset="-122"/>
                <a:ea typeface="宋体" panose="02010600030101010101" pitchFamily="2" charset="-122"/>
                <a:cs typeface="Times New Roman" panose="02020603050405020304" pitchFamily="18" charset="0"/>
                <a:sym typeface="仿宋" panose="02010609060101010101" pitchFamily="49" charset="-122"/>
              </a:rPr>
              <a:t>Windows2003</a:t>
            </a:r>
            <a:r>
              <a:rPr kumimoji="0" lang="zh-CN" altLang="en-US" sz="1800" b="0" i="0" u="none" strike="noStrike" kern="1200" cap="none" spc="0" normalizeH="0" baseline="0" noProof="0" dirty="0" smtClean="0">
                <a:ln>
                  <a:noFill/>
                </a:ln>
                <a:solidFill>
                  <a:srgbClr val="052E65"/>
                </a:solidFill>
                <a:effectLst/>
                <a:uLnTx/>
                <a:uFillTx/>
                <a:latin typeface="宋体" panose="02010600030101010101" pitchFamily="2" charset="-122"/>
                <a:ea typeface="宋体" panose="02010600030101010101" pitchFamily="2" charset="-122"/>
                <a:cs typeface="Times New Roman" panose="02020603050405020304" pitchFamily="18" charset="0"/>
                <a:sym typeface="仿宋" panose="02010609060101010101" pitchFamily="49" charset="-122"/>
              </a:rPr>
              <a:t>或 </a:t>
            </a:r>
            <a:r>
              <a:rPr kumimoji="0" lang="en-US" altLang="zh-CN" sz="1800" b="0" i="0" u="none" strike="noStrike" kern="1200" cap="none" spc="0" normalizeH="0" baseline="0" noProof="0" dirty="0" smtClean="0">
                <a:ln>
                  <a:noFill/>
                </a:ln>
                <a:solidFill>
                  <a:srgbClr val="052E65"/>
                </a:solidFill>
                <a:effectLst/>
                <a:uLnTx/>
                <a:uFillTx/>
                <a:latin typeface="宋体" panose="02010600030101010101" pitchFamily="2" charset="-122"/>
                <a:ea typeface="宋体" panose="02010600030101010101" pitchFamily="2" charset="-122"/>
                <a:cs typeface="Times New Roman" panose="02020603050405020304" pitchFamily="18" charset="0"/>
                <a:sym typeface="仿宋" panose="02010609060101010101" pitchFamily="49" charset="-122"/>
              </a:rPr>
              <a:t>Win7</a:t>
            </a:r>
          </a:p>
          <a:p>
            <a:pPr marL="228600" marR="0" lvl="0" indent="-228600" algn="l" defTabSz="914400" rtl="0" eaLnBrk="1" fontAlgn="auto" latinLnBrk="0" hangingPunct="1">
              <a:lnSpc>
                <a:spcPct val="90000"/>
              </a:lnSpc>
              <a:spcBef>
                <a:spcPts val="1000"/>
              </a:spcBef>
              <a:spcAft>
                <a:spcPts val="0"/>
              </a:spcAft>
              <a:buClr>
                <a:srgbClr val="31B6FD"/>
              </a:buClr>
              <a:buSzPct val="80000"/>
              <a:buFont typeface="Wingdings 3" panose="05040102010807070707" pitchFamily="18" charset="2"/>
              <a:buNone/>
              <a:defRPr/>
            </a:pPr>
            <a:endParaRPr kumimoji="0" lang="en-US" altLang="zh-CN" sz="1800" b="0" i="0" u="none" strike="noStrike" kern="1200" cap="none" spc="0" normalizeH="0" baseline="0" noProof="0" dirty="0" smtClean="0">
              <a:ln>
                <a:noFill/>
              </a:ln>
              <a:solidFill>
                <a:srgbClr val="052E65"/>
              </a:solidFill>
              <a:effectLst/>
              <a:uLnTx/>
              <a:uFillTx/>
              <a:latin typeface="宋体" panose="02010600030101010101" pitchFamily="2" charset="-122"/>
              <a:ea typeface="宋体" panose="02010600030101010101" pitchFamily="2" charset="-122"/>
              <a:cs typeface="Times New Roman" panose="02020603050405020304" pitchFamily="18" charset="0"/>
              <a:sym typeface="仿宋" panose="02010609060101010101" pitchFamily="49" charset="-122"/>
            </a:endParaRPr>
          </a:p>
          <a:p>
            <a:pPr marL="0" marR="0" lvl="0" indent="0" algn="l" defTabSz="914400" rtl="0" eaLnBrk="1" fontAlgn="auto" latinLnBrk="0" hangingPunct="1">
              <a:lnSpc>
                <a:spcPct val="90000"/>
              </a:lnSpc>
              <a:spcBef>
                <a:spcPts val="1000"/>
              </a:spcBef>
              <a:spcAft>
                <a:spcPts val="0"/>
              </a:spcAft>
              <a:buClr>
                <a:srgbClr val="31B6FD"/>
              </a:buClr>
              <a:buSzPct val="80000"/>
              <a:buFont typeface="Wingdings" panose="05000000000000000000" pitchFamily="2" charset="2"/>
              <a:buNone/>
              <a:defRPr/>
            </a:pPr>
            <a:r>
              <a:rPr kumimoji="0" lang="zh-CN" altLang="en-US" sz="1800" b="1" i="0" u="none" strike="noStrike" kern="1200" cap="none" spc="0" normalizeH="0" baseline="0" noProof="0" dirty="0" smtClean="0">
                <a:ln>
                  <a:noFill/>
                </a:ln>
                <a:solidFill>
                  <a:srgbClr val="052E65"/>
                </a:solidFill>
                <a:effectLst/>
                <a:uLnTx/>
                <a:uFillTx/>
                <a:latin typeface="宋体" panose="02010600030101010101" pitchFamily="2" charset="-122"/>
                <a:ea typeface="宋体" panose="02010600030101010101" pitchFamily="2" charset="-122"/>
                <a:cs typeface="Times New Roman" panose="02020603050405020304" pitchFamily="18" charset="0"/>
                <a:sym typeface="仿宋" panose="02010609060101010101" pitchFamily="49" charset="-122"/>
              </a:rPr>
              <a:t>应用软件</a:t>
            </a:r>
            <a:r>
              <a:rPr kumimoji="0" lang="zh-CN" altLang="en-US" sz="1800" b="0" i="0" u="none" strike="noStrike" kern="1200" cap="none" spc="0" normalizeH="0" baseline="0" noProof="0" dirty="0" smtClean="0">
                <a:ln>
                  <a:noFill/>
                </a:ln>
                <a:solidFill>
                  <a:srgbClr val="052E65"/>
                </a:solidFill>
                <a:effectLst/>
                <a:uLnTx/>
                <a:uFillTx/>
                <a:latin typeface="宋体" panose="02010600030101010101" pitchFamily="2" charset="-122"/>
                <a:ea typeface="宋体" panose="02010600030101010101" pitchFamily="2" charset="-122"/>
                <a:cs typeface="Times New Roman" panose="02020603050405020304" pitchFamily="18" charset="0"/>
                <a:sym typeface="仿宋" panose="02010609060101010101" pitchFamily="49" charset="-122"/>
              </a:rPr>
              <a:t>：</a:t>
            </a:r>
            <a:r>
              <a:rPr lang="en-US" altLang="zh-CN" sz="1800" dirty="0">
                <a:solidFill>
                  <a:srgbClr val="052E65"/>
                </a:solidFill>
                <a:latin typeface="宋体" panose="02010600030101010101" pitchFamily="2" charset="-122"/>
                <a:ea typeface="宋体" panose="02010600030101010101" pitchFamily="2" charset="-122"/>
                <a:cs typeface="Times New Roman" panose="02020603050405020304" pitchFamily="18" charset="0"/>
                <a:sym typeface="仿宋" panose="02010609060101010101" pitchFamily="49" charset="-122"/>
              </a:rPr>
              <a:t>Office2000 </a:t>
            </a:r>
            <a:r>
              <a:rPr lang="zh-CN" altLang="en-US" sz="1800" dirty="0">
                <a:solidFill>
                  <a:srgbClr val="052E65"/>
                </a:solidFill>
                <a:latin typeface="宋体" panose="02010600030101010101" pitchFamily="2" charset="-122"/>
                <a:ea typeface="宋体" panose="02010600030101010101" pitchFamily="2" charset="-122"/>
                <a:cs typeface="Times New Roman" panose="02020603050405020304" pitchFamily="18" charset="0"/>
                <a:sym typeface="仿宋" panose="02010609060101010101" pitchFamily="49" charset="-122"/>
              </a:rPr>
              <a:t>或 </a:t>
            </a:r>
            <a:r>
              <a:rPr lang="en-US" altLang="zh-CN" sz="1800" dirty="0" err="1">
                <a:solidFill>
                  <a:srgbClr val="052E65"/>
                </a:solidFill>
                <a:latin typeface="宋体" panose="02010600030101010101" pitchFamily="2" charset="-122"/>
                <a:ea typeface="宋体" panose="02010600030101010101" pitchFamily="2" charset="-122"/>
                <a:cs typeface="Times New Roman" panose="02020603050405020304" pitchFamily="18" charset="0"/>
                <a:sym typeface="仿宋" panose="02010609060101010101" pitchFamily="49" charset="-122"/>
              </a:rPr>
              <a:t>OfficeXP</a:t>
            </a:r>
            <a:r>
              <a:rPr lang="en-US" altLang="zh-CN" sz="1800" dirty="0">
                <a:solidFill>
                  <a:srgbClr val="052E65"/>
                </a:solidFill>
                <a:latin typeface="宋体" panose="02010600030101010101" pitchFamily="2" charset="-122"/>
                <a:ea typeface="宋体" panose="02010600030101010101" pitchFamily="2" charset="-122"/>
                <a:cs typeface="Times New Roman" panose="02020603050405020304" pitchFamily="18" charset="0"/>
                <a:sym typeface="仿宋" panose="02010609060101010101" pitchFamily="49" charset="-122"/>
              </a:rPr>
              <a:t> </a:t>
            </a:r>
            <a:r>
              <a:rPr lang="zh-CN" altLang="en-US" sz="1800" dirty="0">
                <a:solidFill>
                  <a:srgbClr val="052E65"/>
                </a:solidFill>
                <a:latin typeface="宋体" panose="02010600030101010101" pitchFamily="2" charset="-122"/>
                <a:ea typeface="宋体" panose="02010600030101010101" pitchFamily="2" charset="-122"/>
                <a:cs typeface="Times New Roman" panose="02020603050405020304" pitchFamily="18" charset="0"/>
                <a:sym typeface="仿宋" panose="02010609060101010101" pitchFamily="49" charset="-122"/>
              </a:rPr>
              <a:t>或 </a:t>
            </a:r>
            <a:r>
              <a:rPr lang="en-US" altLang="zh-CN" sz="1800" dirty="0">
                <a:solidFill>
                  <a:srgbClr val="052E65"/>
                </a:solidFill>
                <a:latin typeface="宋体" panose="02010600030101010101" pitchFamily="2" charset="-122"/>
                <a:ea typeface="宋体" panose="02010600030101010101" pitchFamily="2" charset="-122"/>
                <a:cs typeface="Times New Roman" panose="02020603050405020304" pitchFamily="18" charset="0"/>
                <a:sym typeface="仿宋" panose="02010609060101010101" pitchFamily="49" charset="-122"/>
              </a:rPr>
              <a:t>Office2003</a:t>
            </a:r>
            <a:r>
              <a:rPr lang="zh-CN" altLang="en-US" sz="1800" dirty="0">
                <a:solidFill>
                  <a:srgbClr val="052E65"/>
                </a:solidFill>
                <a:latin typeface="宋体" panose="02010600030101010101" pitchFamily="2" charset="-122"/>
                <a:ea typeface="宋体" panose="02010600030101010101" pitchFamily="2" charset="-122"/>
                <a:cs typeface="Times New Roman" panose="02020603050405020304" pitchFamily="18" charset="0"/>
                <a:sym typeface="仿宋" panose="02010609060101010101" pitchFamily="49" charset="-122"/>
              </a:rPr>
              <a:t>或</a:t>
            </a:r>
            <a:r>
              <a:rPr lang="en-US" altLang="zh-CN" sz="1800" dirty="0">
                <a:solidFill>
                  <a:srgbClr val="052E65"/>
                </a:solidFill>
                <a:latin typeface="宋体" panose="02010600030101010101" pitchFamily="2" charset="-122"/>
                <a:ea typeface="宋体" panose="02010600030101010101" pitchFamily="2" charset="-122"/>
                <a:cs typeface="Times New Roman" panose="02020603050405020304" pitchFamily="18" charset="0"/>
                <a:sym typeface="仿宋" panose="02010609060101010101" pitchFamily="49" charset="-122"/>
              </a:rPr>
              <a:t>Office2007</a:t>
            </a:r>
          </a:p>
          <a:p>
            <a:pPr marL="228600" marR="0" lvl="0" indent="-228600" algn="l" defTabSz="914400" rtl="0" eaLnBrk="1" fontAlgn="auto" latinLnBrk="0" hangingPunct="1">
              <a:lnSpc>
                <a:spcPct val="90000"/>
              </a:lnSpc>
              <a:spcBef>
                <a:spcPts val="1000"/>
              </a:spcBef>
              <a:spcAft>
                <a:spcPts val="0"/>
              </a:spcAft>
              <a:buClr>
                <a:srgbClr val="31B6FD"/>
              </a:buClr>
              <a:buSzPct val="80000"/>
              <a:buFont typeface="Wingdings 3" panose="05040102010807070707" pitchFamily="18" charset="2"/>
              <a:buNone/>
              <a:defRPr/>
            </a:pPr>
            <a:endParaRPr kumimoji="0" lang="zh-CN" altLang="en-US" sz="1800" b="0" i="0" u="none" strike="noStrike" kern="1200" cap="none" spc="0" normalizeH="0" baseline="0" noProof="0" dirty="0" smtClean="0">
              <a:ln>
                <a:noFill/>
              </a:ln>
              <a:solidFill>
                <a:srgbClr val="052E65"/>
              </a:solidFill>
              <a:effectLst/>
              <a:uLnTx/>
              <a:uFillTx/>
              <a:latin typeface="宋体" panose="02010600030101010101" pitchFamily="2" charset="-122"/>
              <a:ea typeface="宋体" panose="02010600030101010101" pitchFamily="2" charset="-122"/>
              <a:cs typeface="Times New Roman" panose="02020603050405020304" pitchFamily="18" charset="0"/>
              <a:sym typeface="仿宋" panose="02010609060101010101" pitchFamily="49" charset="-122"/>
            </a:endParaRPr>
          </a:p>
        </p:txBody>
      </p:sp>
      <p:sp>
        <p:nvSpPr>
          <p:cNvPr id="4" name="Rectangle 3"/>
          <p:cNvSpPr>
            <a:spLocks noGrp="1" noChangeArrowheads="1"/>
          </p:cNvSpPr>
          <p:nvPr/>
        </p:nvSpPr>
        <p:spPr bwMode="auto">
          <a:xfrm>
            <a:off x="-1111" y="1268215"/>
            <a:ext cx="7809276" cy="576263"/>
          </a:xfrm>
          <a:prstGeom prst="rect">
            <a:avLst/>
          </a:prstGeom>
          <a:noFill/>
          <a:ln>
            <a:noFill/>
          </a:ln>
        </p:spPr>
        <p:txBody>
          <a:bodyPr/>
          <a:lstStyle>
            <a:lvl1pPr marL="109855" indent="-109855">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fontAlgn="base">
              <a:spcBef>
                <a:spcPts val="400"/>
              </a:spcBef>
              <a:spcAft>
                <a:spcPct val="0"/>
              </a:spcAft>
              <a:buClr>
                <a:schemeClr val="accent1"/>
              </a:buClr>
              <a:buSzPct val="68000"/>
              <a:defRPr/>
            </a:pPr>
            <a:r>
              <a:rPr lang="zh-CN" altLang="en-US" sz="2800" b="1" dirty="0" smtClean="0">
                <a:solidFill>
                  <a:srgbClr val="052E65"/>
                </a:solidFill>
                <a:latin typeface="+mj-ea"/>
                <a:ea typeface="+mj-ea"/>
                <a:sym typeface="华文中宋" panose="02010600040101010101" pitchFamily="2" charset="-122"/>
              </a:rPr>
              <a:t>（一）功能简介</a:t>
            </a:r>
          </a:p>
          <a:p>
            <a:pPr fontAlgn="base">
              <a:spcBef>
                <a:spcPts val="400"/>
              </a:spcBef>
              <a:spcAft>
                <a:spcPct val="0"/>
              </a:spcAft>
              <a:buClr>
                <a:schemeClr val="accent1"/>
              </a:buClr>
              <a:buSzPct val="68000"/>
              <a:defRPr/>
            </a:pPr>
            <a:endParaRPr lang="zh-CN" altLang="en-US" sz="2400" dirty="0">
              <a:ea typeface="黑体" panose="02010609060101010101" pitchFamily="49" charset="-122"/>
              <a:sym typeface="Lucida Sans Unicode" panose="020B0602030504020204" pitchFamily="34" charset="0"/>
            </a:endParaRPr>
          </a:p>
        </p:txBody>
      </p:sp>
    </p:spTree>
  </p:cSld>
  <p:clrMapOvr>
    <a:masterClrMapping/>
  </p:clrMapOvr>
  <p:transition>
    <p:pull/>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直接箭头连接符 4"/>
          <p:cNvSpPr>
            <a:spLocks noChangeShapeType="1"/>
          </p:cNvSpPr>
          <p:nvPr/>
        </p:nvSpPr>
        <p:spPr bwMode="auto">
          <a:xfrm>
            <a:off x="2873375" y="2239963"/>
            <a:ext cx="809625" cy="0"/>
          </a:xfrm>
          <a:prstGeom prst="straightConnector1">
            <a:avLst/>
          </a:prstGeom>
          <a:ln>
            <a:tailEnd type="arrow" w="med" len="med"/>
          </a:ln>
        </p:spPr>
        <p:style>
          <a:lnRef idx="1">
            <a:schemeClr val="accent1"/>
          </a:lnRef>
          <a:fillRef idx="0">
            <a:schemeClr val="accent1"/>
          </a:fillRef>
          <a:effectRef idx="0">
            <a:schemeClr val="accent1"/>
          </a:effectRef>
          <a:fontRef idx="minor">
            <a:schemeClr val="tx1"/>
          </a:fontRef>
        </p:style>
        <p:txBody>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bg1"/>
              </a:solidFill>
              <a:effectLst/>
              <a:uLnTx/>
              <a:uFillTx/>
              <a:latin typeface="+mn-lt"/>
              <a:ea typeface="+mn-ea"/>
              <a:cs typeface="+mn-cs"/>
            </a:endParaRPr>
          </a:p>
        </p:txBody>
      </p:sp>
      <p:sp>
        <p:nvSpPr>
          <p:cNvPr id="40963" name="直接箭头连接符 7"/>
          <p:cNvSpPr>
            <a:spLocks noChangeShapeType="1"/>
          </p:cNvSpPr>
          <p:nvPr/>
        </p:nvSpPr>
        <p:spPr bwMode="auto">
          <a:xfrm flipH="1">
            <a:off x="2859088" y="2455863"/>
            <a:ext cx="836613" cy="1588"/>
          </a:xfrm>
          <a:prstGeom prst="straightConnector1">
            <a:avLst/>
          </a:prstGeom>
          <a:ln>
            <a:tailEnd type="arrow" w="med" len="med"/>
          </a:ln>
        </p:spPr>
        <p:style>
          <a:lnRef idx="1">
            <a:schemeClr val="accent1"/>
          </a:lnRef>
          <a:fillRef idx="0">
            <a:schemeClr val="accent1"/>
          </a:fillRef>
          <a:effectRef idx="0">
            <a:schemeClr val="accent1"/>
          </a:effectRef>
          <a:fontRef idx="minor">
            <a:schemeClr val="tx1"/>
          </a:fontRef>
        </p:style>
        <p:txBody>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bg1"/>
              </a:solidFill>
              <a:effectLst/>
              <a:uLnTx/>
              <a:uFillTx/>
              <a:latin typeface="+mn-lt"/>
              <a:ea typeface="+mn-ea"/>
              <a:cs typeface="+mn-cs"/>
            </a:endParaRPr>
          </a:p>
        </p:txBody>
      </p:sp>
      <p:sp>
        <p:nvSpPr>
          <p:cNvPr id="77827" name="矩形 13"/>
          <p:cNvSpPr/>
          <p:nvPr/>
        </p:nvSpPr>
        <p:spPr>
          <a:xfrm>
            <a:off x="746125" y="2095500"/>
            <a:ext cx="2127250" cy="719138"/>
          </a:xfrm>
          <a:prstGeom prst="rect">
            <a:avLst/>
          </a:prstGeom>
          <a:solidFill>
            <a:srgbClr val="0080B2"/>
          </a:solidFill>
          <a:ln w="9525">
            <a:noFill/>
          </a:ln>
        </p:spPr>
        <p:txBody>
          <a:bodyPr anchor="ctr"/>
          <a:lstStyle/>
          <a:p>
            <a:pPr lvl="0" indent="0" algn="ctr"/>
            <a:r>
              <a:rPr lang="zh-CN" altLang="en-US" b="1" dirty="0">
                <a:solidFill>
                  <a:schemeClr val="bg1"/>
                </a:solidFill>
                <a:latin typeface="黑体" panose="02010609060101010101" pitchFamily="49" charset="-122"/>
                <a:ea typeface="黑体" panose="02010609060101010101" pitchFamily="49" charset="-122"/>
                <a:sym typeface="黑体" panose="02010609060101010101" pitchFamily="49" charset="-122"/>
              </a:rPr>
              <a:t>博士后申报子系统</a:t>
            </a:r>
            <a:endParaRPr lang="en-US" altLang="zh-CN" b="1" dirty="0">
              <a:solidFill>
                <a:schemeClr val="bg1"/>
              </a:solidFill>
              <a:latin typeface="Lucida Sans Unicode" panose="020B0602030504020204" pitchFamily="34" charset="0"/>
              <a:ea typeface="宋体" panose="02010600030101010101" pitchFamily="2" charset="-122"/>
              <a:sym typeface="Lucida Sans Unicode" panose="020B0602030504020204" pitchFamily="34" charset="0"/>
            </a:endParaRPr>
          </a:p>
        </p:txBody>
      </p:sp>
      <p:sp>
        <p:nvSpPr>
          <p:cNvPr id="77828" name="矩形 14"/>
          <p:cNvSpPr/>
          <p:nvPr/>
        </p:nvSpPr>
        <p:spPr>
          <a:xfrm>
            <a:off x="3697288" y="2060575"/>
            <a:ext cx="4879975" cy="717550"/>
          </a:xfrm>
          <a:prstGeom prst="rect">
            <a:avLst/>
          </a:prstGeom>
          <a:solidFill>
            <a:srgbClr val="0080B2"/>
          </a:solidFill>
          <a:ln w="9525">
            <a:noFill/>
          </a:ln>
        </p:spPr>
        <p:txBody>
          <a:bodyPr anchor="ctr"/>
          <a:lstStyle/>
          <a:p>
            <a:pPr lvl="0" indent="0" algn="ctr"/>
            <a:r>
              <a:rPr lang="zh-CN" altLang="en-US" b="1" dirty="0">
                <a:solidFill>
                  <a:schemeClr val="bg1"/>
                </a:solidFill>
                <a:latin typeface="黑体" panose="02010609060101010101" pitchFamily="49" charset="-122"/>
                <a:ea typeface="黑体" panose="02010609060101010101" pitchFamily="49" charset="-122"/>
                <a:sym typeface="黑体" panose="02010609060101010101" pitchFamily="49" charset="-122"/>
              </a:rPr>
              <a:t>设站单位及省市审核子系统</a:t>
            </a:r>
            <a:endParaRPr lang="en-US" altLang="zh-CN" b="1" dirty="0">
              <a:solidFill>
                <a:schemeClr val="bg1"/>
              </a:solidFill>
              <a:latin typeface="Lucida Sans Unicode" panose="020B0602030504020204" pitchFamily="34" charset="0"/>
              <a:ea typeface="宋体" panose="02010600030101010101" pitchFamily="2" charset="-122"/>
              <a:sym typeface="Lucida Sans Unicode" panose="020B0602030504020204" pitchFamily="34" charset="0"/>
            </a:endParaRPr>
          </a:p>
        </p:txBody>
      </p:sp>
      <p:sp>
        <p:nvSpPr>
          <p:cNvPr id="77829" name="矩形 15"/>
          <p:cNvSpPr/>
          <p:nvPr/>
        </p:nvSpPr>
        <p:spPr>
          <a:xfrm>
            <a:off x="777875" y="3414713"/>
            <a:ext cx="1617663" cy="800100"/>
          </a:xfrm>
          <a:prstGeom prst="rect">
            <a:avLst/>
          </a:prstGeom>
          <a:solidFill>
            <a:srgbClr val="0080B2"/>
          </a:solidFill>
          <a:ln w="9525">
            <a:noFill/>
          </a:ln>
        </p:spPr>
        <p:txBody>
          <a:bodyPr anchor="ctr"/>
          <a:lstStyle/>
          <a:p>
            <a:pPr lvl="0" indent="0" algn="ctr"/>
            <a:r>
              <a:rPr lang="zh-CN" altLang="en-US" b="1" dirty="0">
                <a:solidFill>
                  <a:schemeClr val="bg1"/>
                </a:solidFill>
                <a:latin typeface="黑体" panose="02010609060101010101" pitchFamily="49" charset="-122"/>
                <a:ea typeface="黑体" panose="02010609060101010101" pitchFamily="49" charset="-122"/>
                <a:sym typeface="黑体" panose="02010609060101010101" pitchFamily="49" charset="-122"/>
              </a:rPr>
              <a:t>密码及后台管理子系统</a:t>
            </a:r>
            <a:endParaRPr lang="en-US" altLang="zh-CN" b="1" dirty="0">
              <a:solidFill>
                <a:schemeClr val="bg1"/>
              </a:solidFill>
              <a:latin typeface="Lucida Sans Unicode" panose="020B0602030504020204" pitchFamily="34" charset="0"/>
              <a:ea typeface="宋体" panose="02010600030101010101" pitchFamily="2" charset="-122"/>
              <a:sym typeface="Lucida Sans Unicode" panose="020B0602030504020204" pitchFamily="34" charset="0"/>
            </a:endParaRPr>
          </a:p>
        </p:txBody>
      </p:sp>
      <p:sp>
        <p:nvSpPr>
          <p:cNvPr id="40967" name="直接箭头连接符 16"/>
          <p:cNvSpPr>
            <a:spLocks noChangeShapeType="1"/>
          </p:cNvSpPr>
          <p:nvPr/>
        </p:nvSpPr>
        <p:spPr bwMode="auto">
          <a:xfrm>
            <a:off x="2455863" y="3814763"/>
            <a:ext cx="809625" cy="0"/>
          </a:xfrm>
          <a:prstGeom prst="straightConnector1">
            <a:avLst/>
          </a:prstGeom>
          <a:ln>
            <a:tailEnd type="arrow" w="med" len="med"/>
          </a:ln>
        </p:spPr>
        <p:style>
          <a:lnRef idx="1">
            <a:schemeClr val="accent1"/>
          </a:lnRef>
          <a:fillRef idx="0">
            <a:schemeClr val="accent1"/>
          </a:fillRef>
          <a:effectRef idx="0">
            <a:schemeClr val="accent1"/>
          </a:effectRef>
          <a:fontRef idx="minor">
            <a:schemeClr val="tx1"/>
          </a:fontRef>
        </p:style>
        <p:txBody>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bg1"/>
              </a:solidFill>
              <a:effectLst/>
              <a:uLnTx/>
              <a:uFillTx/>
              <a:latin typeface="+mn-lt"/>
              <a:ea typeface="+mn-ea"/>
              <a:cs typeface="+mn-cs"/>
            </a:endParaRPr>
          </a:p>
        </p:txBody>
      </p:sp>
      <p:sp>
        <p:nvSpPr>
          <p:cNvPr id="77831" name="矩形 17"/>
          <p:cNvSpPr/>
          <p:nvPr/>
        </p:nvSpPr>
        <p:spPr>
          <a:xfrm>
            <a:off x="3227388" y="3211513"/>
            <a:ext cx="5359400" cy="1204912"/>
          </a:xfrm>
          <a:prstGeom prst="rect">
            <a:avLst/>
          </a:prstGeom>
          <a:solidFill>
            <a:srgbClr val="0080B2"/>
          </a:solidFill>
          <a:ln w="9525">
            <a:noFill/>
          </a:ln>
        </p:spPr>
        <p:txBody>
          <a:bodyPr anchor="ctr"/>
          <a:lstStyle/>
          <a:p>
            <a:pPr lvl="0" indent="0" algn="ctr"/>
            <a:r>
              <a:rPr lang="zh-CN" altLang="en-US" b="1" dirty="0">
                <a:solidFill>
                  <a:schemeClr val="bg1"/>
                </a:solidFill>
                <a:latin typeface="黑体" panose="02010609060101010101" pitchFamily="49" charset="-122"/>
                <a:ea typeface="黑体" panose="02010609060101010101" pitchFamily="49" charset="-122"/>
                <a:sym typeface="黑体" panose="02010609060101010101" pitchFamily="49" charset="-122"/>
              </a:rPr>
              <a:t>基金评审子系统</a:t>
            </a:r>
            <a:endParaRPr lang="en-US" altLang="zh-CN" b="1" dirty="0">
              <a:solidFill>
                <a:schemeClr val="bg1"/>
              </a:solidFill>
              <a:latin typeface="Lucida Sans Unicode" panose="020B0602030504020204" pitchFamily="34" charset="0"/>
              <a:ea typeface="宋体" panose="02010600030101010101" pitchFamily="2" charset="-122"/>
              <a:sym typeface="Lucida Sans Unicode" panose="020B0602030504020204" pitchFamily="34" charset="0"/>
            </a:endParaRPr>
          </a:p>
        </p:txBody>
      </p:sp>
      <p:sp>
        <p:nvSpPr>
          <p:cNvPr id="77832" name="矩形 18"/>
          <p:cNvSpPr/>
          <p:nvPr/>
        </p:nvSpPr>
        <p:spPr>
          <a:xfrm>
            <a:off x="777875" y="4992688"/>
            <a:ext cx="2100263" cy="877887"/>
          </a:xfrm>
          <a:prstGeom prst="rect">
            <a:avLst/>
          </a:prstGeom>
          <a:solidFill>
            <a:srgbClr val="0080B2"/>
          </a:solidFill>
          <a:ln w="9525">
            <a:noFill/>
          </a:ln>
        </p:spPr>
        <p:txBody>
          <a:bodyPr anchor="ctr"/>
          <a:lstStyle/>
          <a:p>
            <a:pPr lvl="0" indent="0" algn="ctr"/>
            <a:r>
              <a:rPr lang="zh-CN" altLang="en-US" b="1" dirty="0">
                <a:solidFill>
                  <a:schemeClr val="bg1"/>
                </a:solidFill>
                <a:latin typeface="黑体" panose="02010609060101010101" pitchFamily="49" charset="-122"/>
                <a:ea typeface="黑体" panose="02010609060101010101" pitchFamily="49" charset="-122"/>
                <a:sym typeface="黑体" panose="02010609060101010101" pitchFamily="49" charset="-122"/>
              </a:rPr>
              <a:t>专家管理子系统</a:t>
            </a:r>
            <a:endParaRPr lang="en-US" altLang="zh-CN" b="1" dirty="0">
              <a:solidFill>
                <a:schemeClr val="bg1"/>
              </a:solidFill>
              <a:latin typeface="Lucida Sans Unicode" panose="020B0602030504020204" pitchFamily="34" charset="0"/>
              <a:ea typeface="宋体" panose="02010600030101010101" pitchFamily="2" charset="-122"/>
              <a:sym typeface="Lucida Sans Unicode" panose="020B0602030504020204" pitchFamily="34" charset="0"/>
            </a:endParaRPr>
          </a:p>
        </p:txBody>
      </p:sp>
      <p:sp>
        <p:nvSpPr>
          <p:cNvPr id="77833" name="矩形 19"/>
          <p:cNvSpPr/>
          <p:nvPr/>
        </p:nvSpPr>
        <p:spPr>
          <a:xfrm>
            <a:off x="3614738" y="4976813"/>
            <a:ext cx="2374900" cy="909637"/>
          </a:xfrm>
          <a:prstGeom prst="rect">
            <a:avLst/>
          </a:prstGeom>
          <a:solidFill>
            <a:srgbClr val="0080B2"/>
          </a:solidFill>
          <a:ln w="9525">
            <a:noFill/>
          </a:ln>
        </p:spPr>
        <p:txBody>
          <a:bodyPr anchor="ctr"/>
          <a:lstStyle/>
          <a:p>
            <a:pPr lvl="0" indent="0" algn="ctr"/>
            <a:r>
              <a:rPr lang="zh-CN" altLang="en-US" b="1" dirty="0">
                <a:solidFill>
                  <a:schemeClr val="bg1"/>
                </a:solidFill>
                <a:latin typeface="黑体" panose="02010609060101010101" pitchFamily="49" charset="-122"/>
                <a:ea typeface="黑体" panose="02010609060101010101" pitchFamily="49" charset="-122"/>
                <a:sym typeface="黑体" panose="02010609060101010101" pitchFamily="49" charset="-122"/>
              </a:rPr>
              <a:t>专家评议子系统</a:t>
            </a:r>
            <a:endParaRPr lang="en-US" altLang="zh-CN" b="1" dirty="0">
              <a:solidFill>
                <a:schemeClr val="bg1"/>
              </a:solidFill>
              <a:latin typeface="Lucida Sans Unicode" panose="020B0602030504020204" pitchFamily="34" charset="0"/>
              <a:ea typeface="宋体" panose="02010600030101010101" pitchFamily="2" charset="-122"/>
              <a:sym typeface="Lucida Sans Unicode" panose="020B0602030504020204" pitchFamily="34" charset="0"/>
            </a:endParaRPr>
          </a:p>
        </p:txBody>
      </p:sp>
      <p:sp>
        <p:nvSpPr>
          <p:cNvPr id="77834" name="矩形 20"/>
          <p:cNvSpPr/>
          <p:nvPr/>
        </p:nvSpPr>
        <p:spPr>
          <a:xfrm>
            <a:off x="6732588" y="4976813"/>
            <a:ext cx="1943100" cy="920750"/>
          </a:xfrm>
          <a:prstGeom prst="rect">
            <a:avLst/>
          </a:prstGeom>
          <a:solidFill>
            <a:srgbClr val="0080B2"/>
          </a:solidFill>
          <a:ln w="9525">
            <a:noFill/>
          </a:ln>
        </p:spPr>
        <p:txBody>
          <a:bodyPr anchor="ctr"/>
          <a:lstStyle/>
          <a:p>
            <a:pPr lvl="0" indent="0" algn="ctr"/>
            <a:r>
              <a:rPr lang="zh-CN" altLang="en-US" b="1" dirty="0">
                <a:solidFill>
                  <a:schemeClr val="bg1"/>
                </a:solidFill>
                <a:latin typeface="黑体" panose="02010609060101010101" pitchFamily="49" charset="-122"/>
                <a:ea typeface="黑体" panose="02010609060101010101" pitchFamily="49" charset="-122"/>
                <a:sym typeface="黑体" panose="02010609060101010101" pitchFamily="49" charset="-122"/>
              </a:rPr>
              <a:t>网下基金数据统计分析子系统</a:t>
            </a:r>
            <a:endParaRPr lang="en-US" altLang="zh-CN" b="1" dirty="0">
              <a:solidFill>
                <a:schemeClr val="bg1"/>
              </a:solidFill>
              <a:latin typeface="Lucida Sans Unicode" panose="020B0602030504020204" pitchFamily="34" charset="0"/>
              <a:ea typeface="宋体" panose="02010600030101010101" pitchFamily="2" charset="-122"/>
              <a:sym typeface="Lucida Sans Unicode" panose="020B0602030504020204" pitchFamily="34" charset="0"/>
            </a:endParaRPr>
          </a:p>
        </p:txBody>
      </p:sp>
      <p:sp>
        <p:nvSpPr>
          <p:cNvPr id="40972" name="直接箭头连接符 11"/>
          <p:cNvSpPr>
            <a:spLocks noChangeShapeType="1"/>
          </p:cNvSpPr>
          <p:nvPr/>
        </p:nvSpPr>
        <p:spPr bwMode="auto">
          <a:xfrm flipV="1">
            <a:off x="4359275" y="4445000"/>
            <a:ext cx="1588" cy="506413"/>
          </a:xfrm>
          <a:prstGeom prst="straightConnector1">
            <a:avLst/>
          </a:prstGeom>
          <a:ln>
            <a:tailEnd type="arrow" w="med" len="med"/>
          </a:ln>
        </p:spPr>
        <p:style>
          <a:lnRef idx="1">
            <a:schemeClr val="accent1"/>
          </a:lnRef>
          <a:fillRef idx="0">
            <a:schemeClr val="accent1"/>
          </a:fillRef>
          <a:effectRef idx="0">
            <a:schemeClr val="accent1"/>
          </a:effectRef>
          <a:fontRef idx="minor">
            <a:schemeClr val="tx1"/>
          </a:fontRef>
        </p:style>
        <p:txBody>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bg1"/>
              </a:solidFill>
              <a:effectLst/>
              <a:uLnTx/>
              <a:uFillTx/>
              <a:latin typeface="+mn-lt"/>
              <a:ea typeface="+mn-ea"/>
              <a:cs typeface="+mn-cs"/>
            </a:endParaRPr>
          </a:p>
        </p:txBody>
      </p:sp>
      <p:sp>
        <p:nvSpPr>
          <p:cNvPr id="40973" name="直接箭头连接符 21"/>
          <p:cNvSpPr>
            <a:spLocks noChangeShapeType="1"/>
          </p:cNvSpPr>
          <p:nvPr/>
        </p:nvSpPr>
        <p:spPr bwMode="auto">
          <a:xfrm>
            <a:off x="4800600" y="4470400"/>
            <a:ext cx="1588" cy="504825"/>
          </a:xfrm>
          <a:prstGeom prst="straightConnector1">
            <a:avLst/>
          </a:prstGeom>
          <a:ln>
            <a:tailEnd type="arrow" w="med" len="med"/>
          </a:ln>
        </p:spPr>
        <p:style>
          <a:lnRef idx="1">
            <a:schemeClr val="accent1"/>
          </a:lnRef>
          <a:fillRef idx="0">
            <a:schemeClr val="accent1"/>
          </a:fillRef>
          <a:effectRef idx="0">
            <a:schemeClr val="accent1"/>
          </a:effectRef>
          <a:fontRef idx="minor">
            <a:schemeClr val="tx1"/>
          </a:fontRef>
        </p:style>
        <p:txBody>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bg1"/>
              </a:solidFill>
              <a:effectLst/>
              <a:uLnTx/>
              <a:uFillTx/>
              <a:latin typeface="+mn-lt"/>
              <a:ea typeface="+mn-ea"/>
              <a:cs typeface="+mn-cs"/>
            </a:endParaRPr>
          </a:p>
        </p:txBody>
      </p:sp>
      <p:sp>
        <p:nvSpPr>
          <p:cNvPr id="40974" name="直接箭头连接符 23"/>
          <p:cNvSpPr>
            <a:spLocks noChangeShapeType="1"/>
          </p:cNvSpPr>
          <p:nvPr/>
        </p:nvSpPr>
        <p:spPr bwMode="auto">
          <a:xfrm flipH="1">
            <a:off x="2125663" y="4416425"/>
            <a:ext cx="1101725" cy="534988"/>
          </a:xfrm>
          <a:prstGeom prst="straightConnector1">
            <a:avLst/>
          </a:prstGeom>
          <a:ln>
            <a:tailEnd type="arrow" w="med" len="med"/>
          </a:ln>
        </p:spPr>
        <p:style>
          <a:lnRef idx="1">
            <a:schemeClr val="accent1"/>
          </a:lnRef>
          <a:fillRef idx="0">
            <a:schemeClr val="accent1"/>
          </a:fillRef>
          <a:effectRef idx="0">
            <a:schemeClr val="accent1"/>
          </a:effectRef>
          <a:fontRef idx="minor">
            <a:schemeClr val="tx1"/>
          </a:fontRef>
        </p:style>
        <p:txBody>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bg1"/>
              </a:solidFill>
              <a:effectLst/>
              <a:uLnTx/>
              <a:uFillTx/>
              <a:latin typeface="+mn-lt"/>
              <a:ea typeface="+mn-ea"/>
              <a:cs typeface="+mn-cs"/>
            </a:endParaRPr>
          </a:p>
        </p:txBody>
      </p:sp>
      <p:sp>
        <p:nvSpPr>
          <p:cNvPr id="40975" name="直接箭头连接符 25"/>
          <p:cNvSpPr>
            <a:spLocks noChangeShapeType="1"/>
          </p:cNvSpPr>
          <p:nvPr/>
        </p:nvSpPr>
        <p:spPr bwMode="auto">
          <a:xfrm>
            <a:off x="7262813" y="4416425"/>
            <a:ext cx="1128713" cy="534988"/>
          </a:xfrm>
          <a:prstGeom prst="straightConnector1">
            <a:avLst/>
          </a:prstGeom>
          <a:ln>
            <a:tailEnd type="arrow" w="med" len="med"/>
          </a:ln>
        </p:spPr>
        <p:style>
          <a:lnRef idx="1">
            <a:schemeClr val="accent1"/>
          </a:lnRef>
          <a:fillRef idx="0">
            <a:schemeClr val="accent1"/>
          </a:fillRef>
          <a:effectRef idx="0">
            <a:schemeClr val="accent1"/>
          </a:effectRef>
          <a:fontRef idx="minor">
            <a:schemeClr val="tx1"/>
          </a:fontRef>
        </p:style>
        <p:txBody>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bg1"/>
              </a:solidFill>
              <a:effectLst/>
              <a:uLnTx/>
              <a:uFillTx/>
              <a:latin typeface="+mn-lt"/>
              <a:ea typeface="+mn-ea"/>
              <a:cs typeface="+mn-cs"/>
            </a:endParaRPr>
          </a:p>
        </p:txBody>
      </p:sp>
      <p:sp>
        <p:nvSpPr>
          <p:cNvPr id="40976" name="直接箭头连接符 26"/>
          <p:cNvSpPr>
            <a:spLocks noChangeShapeType="1"/>
          </p:cNvSpPr>
          <p:nvPr/>
        </p:nvSpPr>
        <p:spPr bwMode="auto">
          <a:xfrm flipV="1">
            <a:off x="5799138" y="2779713"/>
            <a:ext cx="0" cy="431800"/>
          </a:xfrm>
          <a:prstGeom prst="straightConnector1">
            <a:avLst/>
          </a:prstGeom>
          <a:ln>
            <a:tailEnd type="arrow" w="med" len="med"/>
          </a:ln>
        </p:spPr>
        <p:style>
          <a:lnRef idx="1">
            <a:schemeClr val="accent1"/>
          </a:lnRef>
          <a:fillRef idx="0">
            <a:schemeClr val="accent1"/>
          </a:fillRef>
          <a:effectRef idx="0">
            <a:schemeClr val="accent1"/>
          </a:effectRef>
          <a:fontRef idx="minor">
            <a:schemeClr val="tx1"/>
          </a:fontRef>
        </p:style>
        <p:txBody>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bg1"/>
              </a:solidFill>
              <a:effectLst/>
              <a:uLnTx/>
              <a:uFillTx/>
              <a:latin typeface="+mn-lt"/>
              <a:ea typeface="+mn-ea"/>
              <a:cs typeface="+mn-cs"/>
            </a:endParaRPr>
          </a:p>
        </p:txBody>
      </p:sp>
      <p:sp>
        <p:nvSpPr>
          <p:cNvPr id="40977" name="直接箭头连接符 27"/>
          <p:cNvSpPr>
            <a:spLocks noChangeShapeType="1"/>
          </p:cNvSpPr>
          <p:nvPr/>
        </p:nvSpPr>
        <p:spPr bwMode="auto">
          <a:xfrm>
            <a:off x="6181725" y="2779713"/>
            <a:ext cx="1588" cy="431800"/>
          </a:xfrm>
          <a:prstGeom prst="straightConnector1">
            <a:avLst/>
          </a:prstGeom>
          <a:ln>
            <a:tailEnd type="arrow" w="med" len="med"/>
          </a:ln>
        </p:spPr>
        <p:style>
          <a:lnRef idx="1">
            <a:schemeClr val="accent1"/>
          </a:lnRef>
          <a:fillRef idx="0">
            <a:schemeClr val="accent1"/>
          </a:fillRef>
          <a:effectRef idx="0">
            <a:schemeClr val="accent1"/>
          </a:effectRef>
          <a:fontRef idx="minor">
            <a:schemeClr val="tx1"/>
          </a:fontRef>
        </p:style>
        <p:txBody>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bg1"/>
              </a:solidFill>
              <a:effectLst/>
              <a:uLnTx/>
              <a:uFillTx/>
              <a:latin typeface="+mn-lt"/>
              <a:ea typeface="+mn-ea"/>
              <a:cs typeface="+mn-cs"/>
            </a:endParaRPr>
          </a:p>
        </p:txBody>
      </p:sp>
      <p:sp>
        <p:nvSpPr>
          <p:cNvPr id="19" name="Rectangle 3"/>
          <p:cNvSpPr>
            <a:spLocks noGrp="1" noChangeArrowheads="1"/>
          </p:cNvSpPr>
          <p:nvPr/>
        </p:nvSpPr>
        <p:spPr bwMode="auto">
          <a:xfrm>
            <a:off x="-69056" y="1268850"/>
            <a:ext cx="7809276" cy="576263"/>
          </a:xfrm>
          <a:prstGeom prst="rect">
            <a:avLst/>
          </a:prstGeom>
          <a:noFill/>
          <a:ln>
            <a:noFill/>
          </a:ln>
        </p:spPr>
        <p:txBody>
          <a:bodyPr/>
          <a:lstStyle>
            <a:lvl1pPr marL="109855" indent="-109855">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fontAlgn="base">
              <a:spcBef>
                <a:spcPts val="400"/>
              </a:spcBef>
              <a:spcAft>
                <a:spcPct val="0"/>
              </a:spcAft>
              <a:buClr>
                <a:schemeClr val="accent1"/>
              </a:buClr>
              <a:buSzPct val="68000"/>
              <a:defRPr/>
            </a:pPr>
            <a:r>
              <a:rPr lang="zh-CN" altLang="en-US" sz="2800" b="1" dirty="0" smtClean="0">
                <a:solidFill>
                  <a:srgbClr val="052E65"/>
                </a:solidFill>
                <a:latin typeface="+mj-ea"/>
                <a:ea typeface="+mj-ea"/>
                <a:sym typeface="华文中宋" panose="02010600040101010101" pitchFamily="2" charset="-122"/>
              </a:rPr>
              <a:t>（一）功能简介</a:t>
            </a:r>
            <a:endParaRPr lang="zh-CN" altLang="en-US" sz="2400" dirty="0">
              <a:ea typeface="黑体" panose="02010609060101010101" pitchFamily="49" charset="-122"/>
              <a:sym typeface="Lucida Sans Unicode" panose="020B0602030504020204" pitchFamily="34" charset="0"/>
            </a:endParaRPr>
          </a:p>
        </p:txBody>
      </p:sp>
    </p:spTree>
  </p:cSld>
  <p:clrMapOvr>
    <a:masterClrMapping/>
  </p:clrMapOvr>
  <p:transition>
    <p:pull/>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图片 1"/>
          <p:cNvPicPr>
            <a:picLocks noChangeAspect="1"/>
          </p:cNvPicPr>
          <p:nvPr/>
        </p:nvPicPr>
        <p:blipFill>
          <a:blip r:embed="rId2" cstate="print"/>
          <a:stretch>
            <a:fillRect/>
          </a:stretch>
        </p:blipFill>
        <p:spPr>
          <a:xfrm>
            <a:off x="1073785" y="1845310"/>
            <a:ext cx="7440930" cy="4556760"/>
          </a:xfrm>
          <a:prstGeom prst="rect">
            <a:avLst/>
          </a:prstGeom>
          <a:noFill/>
          <a:ln w="9525">
            <a:noFill/>
          </a:ln>
        </p:spPr>
      </p:pic>
      <p:sp>
        <p:nvSpPr>
          <p:cNvPr id="43012" name="椭圆 3"/>
          <p:cNvSpPr/>
          <p:nvPr/>
        </p:nvSpPr>
        <p:spPr>
          <a:xfrm>
            <a:off x="2701925" y="5019675"/>
            <a:ext cx="1927225" cy="800100"/>
          </a:xfrm>
          <a:prstGeom prst="ellipse">
            <a:avLst/>
          </a:prstGeom>
          <a:noFill/>
          <a:ln w="55000" cap="flat" cmpd="sng">
            <a:solidFill>
              <a:srgbClr val="FF3300"/>
            </a:solidFill>
            <a:prstDash val="solid"/>
            <a:round/>
            <a:headEnd type="none" w="med" len="med"/>
            <a:tailEnd type="none" w="med" len="med"/>
          </a:ln>
        </p:spPr>
        <p:txBody>
          <a:bodyPr anchor="ctr"/>
          <a:lstStyle/>
          <a:p>
            <a:pPr lvl="0" indent="0" algn="ctr"/>
            <a:endParaRPr lang="zh-CN" altLang="en-US" dirty="0">
              <a:solidFill>
                <a:srgbClr val="FFFFFF"/>
              </a:solidFill>
              <a:latin typeface="黑体" panose="02010609060101010101" pitchFamily="49" charset="-122"/>
              <a:ea typeface="黑体" panose="02010609060101010101" pitchFamily="49" charset="-122"/>
              <a:sym typeface="黑体" panose="02010609060101010101" pitchFamily="49" charset="-122"/>
            </a:endParaRPr>
          </a:p>
        </p:txBody>
      </p:sp>
      <p:sp>
        <p:nvSpPr>
          <p:cNvPr id="5" name="Rectangle 3"/>
          <p:cNvSpPr>
            <a:spLocks noGrp="1" noChangeArrowheads="1"/>
          </p:cNvSpPr>
          <p:nvPr/>
        </p:nvSpPr>
        <p:spPr bwMode="auto">
          <a:xfrm>
            <a:off x="-69056" y="1268627"/>
            <a:ext cx="7809276" cy="576263"/>
          </a:xfrm>
          <a:prstGeom prst="rect">
            <a:avLst/>
          </a:prstGeom>
          <a:noFill/>
          <a:ln>
            <a:noFill/>
          </a:ln>
        </p:spPr>
        <p:txBody>
          <a:bodyPr/>
          <a:lstStyle>
            <a:lvl1pPr marL="109855" indent="-109855">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l" fontAlgn="base">
              <a:spcBef>
                <a:spcPts val="400"/>
              </a:spcBef>
              <a:buClr>
                <a:schemeClr val="accent1"/>
              </a:buClr>
              <a:buSzPct val="68000"/>
              <a:defRPr/>
            </a:pPr>
            <a:r>
              <a:rPr lang="zh-CN" altLang="en-US" sz="2800" b="1" dirty="0" smtClean="0">
                <a:solidFill>
                  <a:srgbClr val="052E65"/>
                </a:solidFill>
                <a:latin typeface="+mj-ea"/>
                <a:ea typeface="+mj-ea"/>
                <a:sym typeface="华文中宋" panose="02010600040101010101" pitchFamily="2" charset="-122"/>
              </a:rPr>
              <a:t>（二）单位审核 </a:t>
            </a:r>
            <a:r>
              <a:rPr lang="en-US" altLang="zh-CN" sz="2800" b="1" dirty="0" smtClean="0">
                <a:solidFill>
                  <a:srgbClr val="052E65"/>
                </a:solidFill>
                <a:latin typeface="仿宋" panose="02010609060101010101" pitchFamily="49" charset="-122"/>
                <a:ea typeface="仿宋" panose="02010609060101010101" pitchFamily="49" charset="-122"/>
                <a:sym typeface="华文中宋" panose="02010600040101010101" pitchFamily="2" charset="-122"/>
              </a:rPr>
              <a:t>— </a:t>
            </a:r>
            <a:r>
              <a:rPr lang="en-US" altLang="zh-CN" sz="2400" dirty="0" smtClean="0">
                <a:solidFill>
                  <a:srgbClr val="052E65"/>
                </a:solidFill>
                <a:latin typeface="+mj-ea"/>
                <a:ea typeface="+mj-ea"/>
                <a:cs typeface="+mn-ea"/>
                <a:sym typeface="华文中宋" panose="02010600040101010101" pitchFamily="2" charset="-122"/>
              </a:rPr>
              <a:t>1.登陆</a:t>
            </a:r>
            <a:endParaRPr lang="en-US" altLang="zh-CN" sz="2400" dirty="0" smtClean="0">
              <a:solidFill>
                <a:srgbClr val="052E65"/>
              </a:solidFill>
              <a:latin typeface="+mj-ea"/>
              <a:ea typeface="+mj-ea"/>
              <a:cs typeface="+mn-ea"/>
              <a:sym typeface="Lucida Sans Unicode" panose="020B0602030504020204" pitchFamily="34" charset="0"/>
            </a:endParaRPr>
          </a:p>
        </p:txBody>
      </p:sp>
    </p:spTree>
  </p:cSld>
  <p:clrMapOvr>
    <a:masterClrMapping/>
  </p:clrMapOvr>
  <p:transition>
    <p:pull/>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2" name="椭圆 3"/>
          <p:cNvSpPr/>
          <p:nvPr/>
        </p:nvSpPr>
        <p:spPr>
          <a:xfrm>
            <a:off x="2701925" y="5019675"/>
            <a:ext cx="1927225" cy="800100"/>
          </a:xfrm>
          <a:prstGeom prst="ellipse">
            <a:avLst/>
          </a:prstGeom>
          <a:noFill/>
          <a:ln w="55000" cap="flat" cmpd="sng">
            <a:solidFill>
              <a:srgbClr val="FF3300"/>
            </a:solidFill>
            <a:prstDash val="solid"/>
            <a:round/>
            <a:headEnd type="none" w="med" len="med"/>
            <a:tailEnd type="none" w="med" len="med"/>
          </a:ln>
        </p:spPr>
        <p:txBody>
          <a:bodyPr anchor="ctr"/>
          <a:lstStyle/>
          <a:p>
            <a:pPr lvl="0" indent="0" algn="ctr"/>
            <a:endParaRPr lang="zh-CN" altLang="en-US" dirty="0">
              <a:solidFill>
                <a:srgbClr val="FFFFFF"/>
              </a:solidFill>
              <a:latin typeface="黑体" panose="02010609060101010101" pitchFamily="49" charset="-122"/>
              <a:ea typeface="黑体" panose="02010609060101010101" pitchFamily="49" charset="-122"/>
              <a:sym typeface="黑体" panose="02010609060101010101" pitchFamily="49" charset="-122"/>
            </a:endParaRPr>
          </a:p>
        </p:txBody>
      </p:sp>
      <p:pic>
        <p:nvPicPr>
          <p:cNvPr id="80898" name="图片 3" descr="2"/>
          <p:cNvPicPr>
            <a:picLocks noChangeAspect="1"/>
          </p:cNvPicPr>
          <p:nvPr/>
        </p:nvPicPr>
        <p:blipFill>
          <a:blip r:embed="rId2" cstate="print"/>
          <a:stretch>
            <a:fillRect/>
          </a:stretch>
        </p:blipFill>
        <p:spPr>
          <a:xfrm>
            <a:off x="1158875" y="1927295"/>
            <a:ext cx="6965950" cy="4876800"/>
          </a:xfrm>
          <a:prstGeom prst="rect">
            <a:avLst/>
          </a:prstGeom>
          <a:noFill/>
          <a:ln w="9525">
            <a:noFill/>
          </a:ln>
        </p:spPr>
      </p:pic>
      <p:sp>
        <p:nvSpPr>
          <p:cNvPr id="5" name="Rectangle 3"/>
          <p:cNvSpPr>
            <a:spLocks noGrp="1" noChangeArrowheads="1"/>
          </p:cNvSpPr>
          <p:nvPr/>
        </p:nvSpPr>
        <p:spPr bwMode="auto">
          <a:xfrm>
            <a:off x="-69056" y="1268627"/>
            <a:ext cx="7809276" cy="576263"/>
          </a:xfrm>
          <a:prstGeom prst="rect">
            <a:avLst/>
          </a:prstGeom>
          <a:noFill/>
          <a:ln>
            <a:noFill/>
          </a:ln>
        </p:spPr>
        <p:txBody>
          <a:bodyPr/>
          <a:lstStyle>
            <a:lvl1pPr marL="109855" indent="-109855">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l" fontAlgn="base">
              <a:spcBef>
                <a:spcPts val="400"/>
              </a:spcBef>
              <a:buClr>
                <a:schemeClr val="accent1"/>
              </a:buClr>
              <a:buSzPct val="68000"/>
              <a:defRPr/>
            </a:pPr>
            <a:r>
              <a:rPr lang="zh-CN" altLang="en-US" sz="2800" b="1" dirty="0" smtClean="0">
                <a:solidFill>
                  <a:srgbClr val="052E65"/>
                </a:solidFill>
                <a:latin typeface="+mj-ea"/>
                <a:ea typeface="+mj-ea"/>
                <a:sym typeface="华文中宋" panose="02010600040101010101" pitchFamily="2" charset="-122"/>
              </a:rPr>
              <a:t>（二）单位审核 </a:t>
            </a:r>
            <a:r>
              <a:rPr lang="en-US" altLang="zh-CN" sz="2800" b="1" dirty="0" smtClean="0">
                <a:solidFill>
                  <a:srgbClr val="052E65"/>
                </a:solidFill>
                <a:latin typeface="仿宋" panose="02010609060101010101" pitchFamily="49" charset="-122"/>
                <a:ea typeface="仿宋" panose="02010609060101010101" pitchFamily="49" charset="-122"/>
                <a:sym typeface="华文中宋" panose="02010600040101010101" pitchFamily="2" charset="-122"/>
              </a:rPr>
              <a:t>— </a:t>
            </a:r>
            <a:r>
              <a:rPr lang="en-US" altLang="zh-CN" sz="2400" dirty="0" smtClean="0">
                <a:solidFill>
                  <a:srgbClr val="052E65"/>
                </a:solidFill>
                <a:latin typeface="+mj-ea"/>
                <a:ea typeface="+mj-ea"/>
                <a:cs typeface="+mn-ea"/>
                <a:sym typeface="华文中宋" panose="02010600040101010101" pitchFamily="2" charset="-122"/>
              </a:rPr>
              <a:t>1.登陆</a:t>
            </a:r>
            <a:endParaRPr lang="en-US" altLang="zh-CN" sz="2400" dirty="0" smtClean="0">
              <a:solidFill>
                <a:srgbClr val="052E65"/>
              </a:solidFill>
              <a:latin typeface="+mj-ea"/>
              <a:ea typeface="+mj-ea"/>
              <a:cs typeface="+mn-ea"/>
              <a:sym typeface="Lucida Sans Unicode" panose="020B0602030504020204" pitchFamily="34" charset="0"/>
            </a:endParaRPr>
          </a:p>
        </p:txBody>
      </p:sp>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3012"/>
                                        </p:tgtEl>
                                        <p:attrNameLst>
                                          <p:attrName>style.visibility</p:attrName>
                                        </p:attrNameLst>
                                      </p:cBhvr>
                                      <p:to>
                                        <p:strVal val="visible"/>
                                      </p:to>
                                    </p:set>
                                    <p:animEffect filter="randombar(horizontal)">
                                      <p:cBhvr>
                                        <p:cTn id="7" dur="500"/>
                                        <p:tgtEl>
                                          <p:spTgt spid="430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2" grpId="0" bldLvl="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nvSpPr>
        <p:spPr bwMode="auto">
          <a:xfrm>
            <a:off x="-69056" y="1268627"/>
            <a:ext cx="7809276" cy="576263"/>
          </a:xfrm>
          <a:prstGeom prst="rect">
            <a:avLst/>
          </a:prstGeom>
          <a:noFill/>
          <a:ln>
            <a:noFill/>
          </a:ln>
        </p:spPr>
        <p:txBody>
          <a:bodyPr/>
          <a:lstStyle>
            <a:lvl1pPr marL="109855" indent="-109855">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l" fontAlgn="base">
              <a:spcBef>
                <a:spcPts val="400"/>
              </a:spcBef>
              <a:buClr>
                <a:schemeClr val="accent1"/>
              </a:buClr>
              <a:buSzPct val="68000"/>
              <a:defRPr/>
            </a:pPr>
            <a:r>
              <a:rPr lang="zh-CN" altLang="en-US" sz="2800" b="1" dirty="0" smtClean="0">
                <a:solidFill>
                  <a:srgbClr val="052E65"/>
                </a:solidFill>
                <a:latin typeface="+mj-ea"/>
                <a:ea typeface="+mj-ea"/>
                <a:sym typeface="华文中宋" panose="02010600040101010101" pitchFamily="2" charset="-122"/>
              </a:rPr>
              <a:t>（二）单位审核 </a:t>
            </a:r>
            <a:r>
              <a:rPr lang="en-US" altLang="zh-CN" sz="2800" b="1" dirty="0" smtClean="0">
                <a:solidFill>
                  <a:srgbClr val="052E65"/>
                </a:solidFill>
                <a:latin typeface="仿宋" panose="02010609060101010101" pitchFamily="49" charset="-122"/>
                <a:ea typeface="仿宋" panose="02010609060101010101" pitchFamily="49" charset="-122"/>
                <a:sym typeface="华文中宋" panose="02010600040101010101" pitchFamily="2" charset="-122"/>
              </a:rPr>
              <a:t>— </a:t>
            </a:r>
            <a:r>
              <a:rPr lang="en-US" altLang="zh-CN" sz="2400" dirty="0" smtClean="0">
                <a:solidFill>
                  <a:srgbClr val="052E65"/>
                </a:solidFill>
                <a:latin typeface="+mj-ea"/>
                <a:ea typeface="+mj-ea"/>
                <a:cs typeface="+mn-ea"/>
                <a:sym typeface="华文中宋" panose="02010600040101010101" pitchFamily="2" charset="-122"/>
              </a:rPr>
              <a:t>1.登陆</a:t>
            </a:r>
            <a:endParaRPr lang="en-US" altLang="zh-CN" sz="2400" dirty="0" smtClean="0">
              <a:solidFill>
                <a:srgbClr val="052E65"/>
              </a:solidFill>
              <a:latin typeface="+mj-ea"/>
              <a:ea typeface="+mj-ea"/>
              <a:cs typeface="+mn-ea"/>
              <a:sym typeface="Lucida Sans Unicode" panose="020B0602030504020204" pitchFamily="34" charset="0"/>
            </a:endParaRPr>
          </a:p>
        </p:txBody>
      </p:sp>
      <p:pic>
        <p:nvPicPr>
          <p:cNvPr id="2" name="图片 1"/>
          <p:cNvPicPr>
            <a:picLocks noChangeAspect="1"/>
          </p:cNvPicPr>
          <p:nvPr/>
        </p:nvPicPr>
        <p:blipFill>
          <a:blip r:embed="rId2"/>
          <a:stretch>
            <a:fillRect/>
          </a:stretch>
        </p:blipFill>
        <p:spPr>
          <a:xfrm>
            <a:off x="49530" y="1845310"/>
            <a:ext cx="9015095" cy="4390390"/>
          </a:xfrm>
          <a:prstGeom prst="rect">
            <a:avLst/>
          </a:prstGeom>
        </p:spPr>
      </p:pic>
    </p:spTree>
  </p:cSld>
  <p:clrMapOvr>
    <a:masterClrMapping/>
  </p:clrMapOvr>
  <p:transition>
    <p:pull/>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图片 2"/>
          <p:cNvPicPr>
            <a:picLocks noChangeAspect="1"/>
          </p:cNvPicPr>
          <p:nvPr/>
        </p:nvPicPr>
        <p:blipFill>
          <a:blip r:embed="rId2" cstate="print"/>
          <a:stretch>
            <a:fillRect/>
          </a:stretch>
        </p:blipFill>
        <p:spPr>
          <a:xfrm>
            <a:off x="1097280" y="1908175"/>
            <a:ext cx="6820535" cy="4629150"/>
          </a:xfrm>
          <a:prstGeom prst="rect">
            <a:avLst/>
          </a:prstGeom>
          <a:noFill/>
          <a:ln w="9525">
            <a:noFill/>
          </a:ln>
        </p:spPr>
      </p:pic>
      <p:sp>
        <p:nvSpPr>
          <p:cNvPr id="2" name="Rectangle 3"/>
          <p:cNvSpPr>
            <a:spLocks noGrp="1" noChangeArrowheads="1"/>
          </p:cNvSpPr>
          <p:nvPr/>
        </p:nvSpPr>
        <p:spPr bwMode="auto">
          <a:xfrm>
            <a:off x="-19526" y="1214652"/>
            <a:ext cx="7809276" cy="576263"/>
          </a:xfrm>
          <a:prstGeom prst="rect">
            <a:avLst/>
          </a:prstGeom>
          <a:noFill/>
          <a:ln>
            <a:noFill/>
          </a:ln>
        </p:spPr>
        <p:txBody>
          <a:bodyPr/>
          <a:lstStyle>
            <a:lvl1pPr marL="109855" indent="-109855">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l" fontAlgn="base">
              <a:spcBef>
                <a:spcPts val="400"/>
              </a:spcBef>
              <a:buClr>
                <a:schemeClr val="accent1"/>
              </a:buClr>
              <a:buSzPct val="68000"/>
              <a:defRPr/>
            </a:pPr>
            <a:r>
              <a:rPr lang="zh-CN" altLang="en-US" sz="2800" b="1" dirty="0" smtClean="0">
                <a:solidFill>
                  <a:srgbClr val="052E65"/>
                </a:solidFill>
                <a:latin typeface="+mj-ea"/>
                <a:ea typeface="+mj-ea"/>
                <a:sym typeface="华文中宋" panose="02010600040101010101" pitchFamily="2" charset="-122"/>
              </a:rPr>
              <a:t>（二）单位审核 </a:t>
            </a:r>
            <a:r>
              <a:rPr lang="en-US" altLang="zh-CN" sz="2800" b="1" dirty="0" smtClean="0">
                <a:solidFill>
                  <a:srgbClr val="052E65"/>
                </a:solidFill>
                <a:latin typeface="仿宋" panose="02010609060101010101" pitchFamily="49" charset="-122"/>
                <a:ea typeface="仿宋" panose="02010609060101010101" pitchFamily="49" charset="-122"/>
                <a:sym typeface="华文中宋" panose="02010600040101010101" pitchFamily="2" charset="-122"/>
              </a:rPr>
              <a:t>— </a:t>
            </a:r>
            <a:r>
              <a:rPr lang="en-US" altLang="zh-CN" sz="2400" dirty="0" smtClean="0">
                <a:solidFill>
                  <a:srgbClr val="052E65"/>
                </a:solidFill>
                <a:latin typeface="+mj-ea"/>
                <a:ea typeface="+mj-ea"/>
                <a:cs typeface="+mn-ea"/>
                <a:sym typeface="华文中宋" panose="02010600040101010101" pitchFamily="2" charset="-122"/>
              </a:rPr>
              <a:t>1.登陆</a:t>
            </a:r>
            <a:endParaRPr lang="en-US" altLang="zh-CN" sz="2400" dirty="0" smtClean="0">
              <a:solidFill>
                <a:srgbClr val="052E65"/>
              </a:solidFill>
              <a:latin typeface="+mj-ea"/>
              <a:ea typeface="+mj-ea"/>
              <a:cs typeface="+mn-ea"/>
              <a:sym typeface="Lucida Sans Unicode" panose="020B0602030504020204" pitchFamily="34" charset="0"/>
            </a:endParaRPr>
          </a:p>
        </p:txBody>
      </p:sp>
      <p:sp>
        <p:nvSpPr>
          <p:cNvPr id="3" name="圆角矩形标注 2"/>
          <p:cNvSpPr/>
          <p:nvPr/>
        </p:nvSpPr>
        <p:spPr>
          <a:xfrm>
            <a:off x="7334885" y="3645535"/>
            <a:ext cx="1341120" cy="719455"/>
          </a:xfrm>
          <a:prstGeom prst="wedgeRoundRectCallout">
            <a:avLst>
              <a:gd name="adj1" fmla="val -65257"/>
              <a:gd name="adj2" fmla="val 6862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a:t>每年首次登录时填写！！</a:t>
            </a:r>
          </a:p>
        </p:txBody>
      </p:sp>
    </p:spTree>
  </p:cSld>
  <p:clrMapOvr>
    <a:masterClrMapping/>
  </p:clrMapOvr>
  <p:transition>
    <p:pull/>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2" name="图片 2"/>
          <p:cNvPicPr>
            <a:picLocks noChangeAspect="1"/>
          </p:cNvPicPr>
          <p:nvPr/>
        </p:nvPicPr>
        <p:blipFill>
          <a:blip r:embed="rId2" cstate="print"/>
          <a:stretch>
            <a:fillRect/>
          </a:stretch>
        </p:blipFill>
        <p:spPr>
          <a:xfrm>
            <a:off x="1151890" y="1961515"/>
            <a:ext cx="6666865" cy="4636135"/>
          </a:xfrm>
          <a:prstGeom prst="rect">
            <a:avLst/>
          </a:prstGeom>
          <a:noFill/>
          <a:ln w="9525">
            <a:noFill/>
          </a:ln>
        </p:spPr>
      </p:pic>
      <p:sp>
        <p:nvSpPr>
          <p:cNvPr id="4" name="Rectangle 3"/>
          <p:cNvSpPr>
            <a:spLocks noGrp="1" noChangeArrowheads="1"/>
          </p:cNvSpPr>
          <p:nvPr/>
        </p:nvSpPr>
        <p:spPr bwMode="auto">
          <a:xfrm>
            <a:off x="-69056" y="1268627"/>
            <a:ext cx="7809276" cy="576263"/>
          </a:xfrm>
          <a:prstGeom prst="rect">
            <a:avLst/>
          </a:prstGeom>
          <a:noFill/>
          <a:ln>
            <a:noFill/>
          </a:ln>
        </p:spPr>
        <p:txBody>
          <a:bodyPr/>
          <a:lstStyle>
            <a:lvl1pPr marL="109855" indent="-109855">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l" fontAlgn="base">
              <a:spcBef>
                <a:spcPts val="400"/>
              </a:spcBef>
              <a:buClr>
                <a:schemeClr val="accent1"/>
              </a:buClr>
              <a:buSzPct val="68000"/>
              <a:defRPr/>
            </a:pPr>
            <a:r>
              <a:rPr lang="zh-CN" altLang="en-US" sz="2800" b="1" dirty="0" smtClean="0">
                <a:solidFill>
                  <a:srgbClr val="052E65"/>
                </a:solidFill>
                <a:latin typeface="+mj-ea"/>
                <a:ea typeface="+mj-ea"/>
                <a:sym typeface="华文中宋" panose="02010600040101010101" pitchFamily="2" charset="-122"/>
              </a:rPr>
              <a:t>（二）单位审核 </a:t>
            </a:r>
            <a:r>
              <a:rPr lang="en-US" altLang="zh-CN" sz="2800" b="1" dirty="0" smtClean="0">
                <a:solidFill>
                  <a:srgbClr val="052E65"/>
                </a:solidFill>
                <a:latin typeface="仿宋" panose="02010609060101010101" pitchFamily="49" charset="-122"/>
                <a:ea typeface="仿宋" panose="02010609060101010101" pitchFamily="49" charset="-122"/>
                <a:sym typeface="华文中宋" panose="02010600040101010101" pitchFamily="2" charset="-122"/>
              </a:rPr>
              <a:t>— </a:t>
            </a:r>
            <a:r>
              <a:rPr lang="en-US" altLang="zh-CN" sz="2400" dirty="0" smtClean="0">
                <a:solidFill>
                  <a:srgbClr val="052E65"/>
                </a:solidFill>
                <a:latin typeface="+mj-ea"/>
                <a:ea typeface="+mj-ea"/>
                <a:cs typeface="+mn-ea"/>
                <a:sym typeface="华文中宋" panose="02010600040101010101" pitchFamily="2" charset="-122"/>
              </a:rPr>
              <a:t>2.审核</a:t>
            </a:r>
            <a:r>
              <a:rPr lang="zh-CN" altLang="en-US" sz="2400" dirty="0" smtClean="0">
                <a:solidFill>
                  <a:srgbClr val="052E65"/>
                </a:solidFill>
                <a:latin typeface="+mj-ea"/>
                <a:ea typeface="+mj-ea"/>
                <a:cs typeface="+mn-ea"/>
                <a:sym typeface="华文中宋" panose="02010600040101010101" pitchFamily="2" charset="-122"/>
              </a:rPr>
              <a:t>申报材料</a:t>
            </a:r>
          </a:p>
        </p:txBody>
      </p:sp>
    </p:spTree>
  </p:cSld>
  <p:clrMapOvr>
    <a:masterClrMapping/>
  </p:clrMapOvr>
  <p:transition>
    <p:pull/>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图片 2"/>
          <p:cNvPicPr>
            <a:picLocks noChangeAspect="1"/>
          </p:cNvPicPr>
          <p:nvPr/>
        </p:nvPicPr>
        <p:blipFill>
          <a:blip r:embed="rId2" cstate="print"/>
          <a:stretch>
            <a:fillRect/>
          </a:stretch>
        </p:blipFill>
        <p:spPr>
          <a:xfrm>
            <a:off x="1149985" y="1938020"/>
            <a:ext cx="6715125" cy="4695825"/>
          </a:xfrm>
          <a:prstGeom prst="rect">
            <a:avLst/>
          </a:prstGeom>
          <a:noFill/>
          <a:ln w="9525">
            <a:noFill/>
          </a:ln>
        </p:spPr>
      </p:pic>
      <p:sp>
        <p:nvSpPr>
          <p:cNvPr id="4" name="Rectangle 3"/>
          <p:cNvSpPr>
            <a:spLocks noGrp="1" noChangeArrowheads="1"/>
          </p:cNvSpPr>
          <p:nvPr/>
        </p:nvSpPr>
        <p:spPr bwMode="auto">
          <a:xfrm>
            <a:off x="-69056" y="1268627"/>
            <a:ext cx="7809276" cy="576263"/>
          </a:xfrm>
          <a:prstGeom prst="rect">
            <a:avLst/>
          </a:prstGeom>
          <a:noFill/>
          <a:ln>
            <a:noFill/>
          </a:ln>
        </p:spPr>
        <p:txBody>
          <a:bodyPr/>
          <a:lstStyle>
            <a:lvl1pPr marL="109855" indent="-109855">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l" fontAlgn="base">
              <a:spcBef>
                <a:spcPts val="400"/>
              </a:spcBef>
              <a:buClr>
                <a:schemeClr val="accent1"/>
              </a:buClr>
              <a:buSzPct val="68000"/>
              <a:defRPr/>
            </a:pPr>
            <a:r>
              <a:rPr lang="zh-CN" altLang="en-US" sz="2800" b="1" dirty="0" smtClean="0">
                <a:solidFill>
                  <a:srgbClr val="052E65"/>
                </a:solidFill>
                <a:latin typeface="+mj-ea"/>
                <a:ea typeface="+mj-ea"/>
                <a:sym typeface="华文中宋" panose="02010600040101010101" pitchFamily="2" charset="-122"/>
              </a:rPr>
              <a:t>（二）单位审核 </a:t>
            </a:r>
            <a:r>
              <a:rPr lang="en-US" altLang="zh-CN" sz="2800" b="1" dirty="0" smtClean="0">
                <a:solidFill>
                  <a:srgbClr val="052E65"/>
                </a:solidFill>
                <a:latin typeface="仿宋" panose="02010609060101010101" pitchFamily="49" charset="-122"/>
                <a:ea typeface="仿宋" panose="02010609060101010101" pitchFamily="49" charset="-122"/>
                <a:sym typeface="华文中宋" panose="02010600040101010101" pitchFamily="2" charset="-122"/>
              </a:rPr>
              <a:t>— </a:t>
            </a:r>
            <a:r>
              <a:rPr lang="en-US" altLang="zh-CN" sz="2400" dirty="0" smtClean="0">
                <a:solidFill>
                  <a:srgbClr val="052E65"/>
                </a:solidFill>
                <a:latin typeface="+mj-ea"/>
                <a:ea typeface="+mj-ea"/>
                <a:cs typeface="+mn-ea"/>
                <a:sym typeface="华文中宋" panose="02010600040101010101" pitchFamily="2" charset="-122"/>
              </a:rPr>
              <a:t>3.审核</a:t>
            </a:r>
            <a:r>
              <a:rPr lang="zh-CN" altLang="en-US" sz="2400" dirty="0" smtClean="0">
                <a:solidFill>
                  <a:srgbClr val="052E65"/>
                </a:solidFill>
                <a:latin typeface="+mj-ea"/>
                <a:ea typeface="+mj-ea"/>
                <a:cs typeface="+mn-ea"/>
                <a:sym typeface="华文中宋" panose="02010600040101010101" pitchFamily="2" charset="-122"/>
              </a:rPr>
              <a:t>申报材料的</a:t>
            </a:r>
            <a:r>
              <a:rPr lang="en-US" altLang="zh-CN" sz="2400" dirty="0" smtClean="0">
                <a:solidFill>
                  <a:srgbClr val="052E65"/>
                </a:solidFill>
                <a:latin typeface="+mj-ea"/>
                <a:ea typeface="+mj-ea"/>
                <a:cs typeface="+mn-ea"/>
                <a:sym typeface="华文中宋" panose="02010600040101010101" pitchFamily="2" charset="-122"/>
              </a:rPr>
              <a:t>校验码</a:t>
            </a:r>
            <a:endParaRPr lang="en-US" altLang="zh-CN" sz="2400" dirty="0" smtClean="0">
              <a:solidFill>
                <a:srgbClr val="052E65"/>
              </a:solidFill>
              <a:latin typeface="+mj-ea"/>
              <a:ea typeface="+mj-ea"/>
              <a:cs typeface="+mn-ea"/>
              <a:sym typeface="Lucida Sans Unicode" panose="020B0602030504020204" pitchFamily="34" charset="0"/>
            </a:endParaRPr>
          </a:p>
        </p:txBody>
      </p:sp>
    </p:spTree>
  </p:cSld>
  <p:clrMapOvr>
    <a:masterClrMapping/>
  </p:clrMapOvr>
  <p:transition>
    <p:pull/>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nvSpPr>
        <p:spPr bwMode="auto">
          <a:xfrm>
            <a:off x="-69056" y="1268627"/>
            <a:ext cx="8385316" cy="576263"/>
          </a:xfrm>
          <a:prstGeom prst="rect">
            <a:avLst/>
          </a:prstGeom>
          <a:noFill/>
          <a:ln>
            <a:noFill/>
          </a:ln>
        </p:spPr>
        <p:txBody>
          <a:bodyPr/>
          <a:lstStyle>
            <a:lvl1pPr marL="109855" indent="-109855">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l" fontAlgn="base">
              <a:spcBef>
                <a:spcPts val="400"/>
              </a:spcBef>
              <a:buClr>
                <a:schemeClr val="accent1"/>
              </a:buClr>
              <a:buSzPct val="68000"/>
              <a:defRPr/>
            </a:pPr>
            <a:r>
              <a:rPr lang="zh-CN" altLang="en-US" sz="2800" b="1" dirty="0" smtClean="0">
                <a:solidFill>
                  <a:srgbClr val="052E65"/>
                </a:solidFill>
                <a:latin typeface="+mj-ea"/>
                <a:ea typeface="+mj-ea"/>
                <a:sym typeface="华文中宋" panose="02010600040101010101" pitchFamily="2" charset="-122"/>
              </a:rPr>
              <a:t>（二）单位审核 </a:t>
            </a:r>
            <a:r>
              <a:rPr lang="en-US" altLang="zh-CN" sz="2800" b="1" dirty="0" smtClean="0">
                <a:solidFill>
                  <a:srgbClr val="052E65"/>
                </a:solidFill>
                <a:latin typeface="仿宋" panose="02010609060101010101" pitchFamily="49" charset="-122"/>
                <a:ea typeface="仿宋" panose="02010609060101010101" pitchFamily="49" charset="-122"/>
                <a:sym typeface="华文中宋" panose="02010600040101010101" pitchFamily="2" charset="-122"/>
              </a:rPr>
              <a:t>— </a:t>
            </a:r>
            <a:r>
              <a:rPr lang="en-US" altLang="zh-CN" sz="2400" dirty="0" smtClean="0">
                <a:solidFill>
                  <a:srgbClr val="052E65"/>
                </a:solidFill>
                <a:latin typeface="+mj-ea"/>
                <a:ea typeface="+mj-ea"/>
                <a:cs typeface="+mn-ea"/>
                <a:sym typeface="华文中宋" panose="02010600040101010101" pitchFamily="2" charset="-122"/>
              </a:rPr>
              <a:t>4.生成</a:t>
            </a:r>
            <a:r>
              <a:rPr lang="zh-CN" altLang="en-US" sz="2400" dirty="0" smtClean="0">
                <a:solidFill>
                  <a:srgbClr val="052E65"/>
                </a:solidFill>
                <a:latin typeface="+mj-ea"/>
                <a:ea typeface="+mj-ea"/>
                <a:cs typeface="+mn-ea"/>
                <a:sym typeface="华文中宋" panose="02010600040101010101" pitchFamily="2" charset="-122"/>
              </a:rPr>
              <a:t>并</a:t>
            </a:r>
            <a:r>
              <a:rPr lang="en-US" altLang="zh-CN" sz="2400" dirty="0" smtClean="0">
                <a:solidFill>
                  <a:srgbClr val="052E65"/>
                </a:solidFill>
                <a:latin typeface="+mj-ea"/>
                <a:ea typeface="+mj-ea"/>
                <a:cs typeface="+mn-ea"/>
                <a:sym typeface="华文中宋" panose="02010600040101010101" pitchFamily="2" charset="-122"/>
              </a:rPr>
              <a:t>打印</a:t>
            </a:r>
            <a:r>
              <a:rPr lang="zh-CN" altLang="en-US" sz="2400" dirty="0" smtClean="0">
                <a:solidFill>
                  <a:srgbClr val="052E65"/>
                </a:solidFill>
                <a:latin typeface="+mj-ea"/>
                <a:ea typeface="+mj-ea"/>
                <a:cs typeface="+mn-ea"/>
                <a:sym typeface="华文中宋" panose="02010600040101010101" pitchFamily="2" charset="-122"/>
              </a:rPr>
              <a:t>申报人员</a:t>
            </a:r>
            <a:r>
              <a:rPr lang="en-US" altLang="zh-CN" sz="2400" dirty="0" smtClean="0">
                <a:solidFill>
                  <a:srgbClr val="052E65"/>
                </a:solidFill>
                <a:latin typeface="+mj-ea"/>
                <a:ea typeface="+mj-ea"/>
                <a:cs typeface="+mn-ea"/>
                <a:sym typeface="华文中宋" panose="02010600040101010101" pitchFamily="2" charset="-122"/>
              </a:rPr>
              <a:t>汇总表</a:t>
            </a:r>
            <a:endParaRPr lang="en-US" altLang="zh-CN" sz="2400" dirty="0" smtClean="0">
              <a:solidFill>
                <a:srgbClr val="052E65"/>
              </a:solidFill>
              <a:latin typeface="+mj-ea"/>
              <a:ea typeface="+mj-ea"/>
              <a:cs typeface="+mn-ea"/>
              <a:sym typeface="Lucida Sans Unicode" panose="020B0602030504020204" pitchFamily="34" charset="0"/>
            </a:endParaRPr>
          </a:p>
        </p:txBody>
      </p:sp>
      <p:pic>
        <p:nvPicPr>
          <p:cNvPr id="3" name="图片 2" descr="捕获_副本"/>
          <p:cNvPicPr>
            <a:picLocks noChangeAspect="1"/>
          </p:cNvPicPr>
          <p:nvPr/>
        </p:nvPicPr>
        <p:blipFill>
          <a:blip r:embed="rId2"/>
          <a:srcRect l="7008"/>
          <a:stretch>
            <a:fillRect/>
          </a:stretch>
        </p:blipFill>
        <p:spPr>
          <a:xfrm>
            <a:off x="1068705" y="1962785"/>
            <a:ext cx="7009765" cy="4718050"/>
          </a:xfrm>
          <a:prstGeom prst="rect">
            <a:avLst/>
          </a:prstGeom>
        </p:spPr>
      </p:pic>
    </p:spTree>
  </p:cSld>
  <p:clrMapOvr>
    <a:masterClrMapping/>
  </p:clrMapOvr>
  <p:transition>
    <p:pul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p:nvPr/>
        </p:nvSpPr>
        <p:spPr>
          <a:xfrm>
            <a:off x="1258888" y="188913"/>
            <a:ext cx="7685087" cy="1462087"/>
          </a:xfrm>
          <a:prstGeom prst="rect">
            <a:avLst/>
          </a:prstGeom>
          <a:noFill/>
          <a:ln w="9525">
            <a:noFill/>
          </a:ln>
        </p:spPr>
        <p:txBody>
          <a:bodyPr anchor="ctr"/>
          <a:lstStyle/>
          <a:p>
            <a:pPr lvl="0" indent="0"/>
            <a:endParaRPr lang="zh-CN" altLang="zh-CN" sz="4100" b="1" dirty="0">
              <a:solidFill>
                <a:schemeClr val="tx2"/>
              </a:solidFill>
              <a:latin typeface="华文中宋" panose="02010600040101010101" pitchFamily="2" charset="-122"/>
              <a:ea typeface="华文中宋" panose="02010600040101010101" pitchFamily="2" charset="-122"/>
              <a:sym typeface="华文中宋" panose="02010600040101010101" pitchFamily="2" charset="-122"/>
            </a:endParaRPr>
          </a:p>
        </p:txBody>
      </p:sp>
      <p:sp>
        <p:nvSpPr>
          <p:cNvPr id="31747" name="文本框 1"/>
          <p:cNvSpPr txBox="1"/>
          <p:nvPr/>
        </p:nvSpPr>
        <p:spPr>
          <a:xfrm>
            <a:off x="1115760" y="2348925"/>
            <a:ext cx="6985000" cy="1188720"/>
          </a:xfrm>
          <a:prstGeom prst="rect">
            <a:avLst/>
          </a:prstGeom>
          <a:noFill/>
          <a:ln w="9525">
            <a:noFill/>
          </a:ln>
        </p:spPr>
        <p:txBody>
          <a:bodyPr wrap="square" anchor="t">
            <a:spAutoFit/>
          </a:bodyPr>
          <a:lstStyle/>
          <a:p>
            <a:pPr lvl="0">
              <a:buFont typeface="Wingdings" panose="05000000000000000000" pitchFamily="2" charset="2"/>
            </a:pPr>
            <a:r>
              <a:rPr lang="zh-CN" altLang="zh-CN" b="1" dirty="0">
                <a:solidFill>
                  <a:srgbClr val="052E65"/>
                </a:solidFill>
                <a:latin typeface="仿宋" panose="02010609060101010101" pitchFamily="49" charset="-122"/>
                <a:ea typeface="仿宋" panose="02010609060101010101" pitchFamily="49" charset="-122"/>
              </a:rPr>
              <a:t>最初：基金本金每年的存款利息或投资收益</a:t>
            </a:r>
          </a:p>
          <a:p>
            <a:pPr lvl="0" indent="0"/>
            <a:endParaRPr lang="zh-CN" altLang="zh-CN" b="1" dirty="0">
              <a:solidFill>
                <a:srgbClr val="052E65"/>
              </a:solidFill>
              <a:latin typeface="仿宋" panose="02010609060101010101" pitchFamily="49" charset="-122"/>
              <a:ea typeface="仿宋" panose="02010609060101010101" pitchFamily="49" charset="-122"/>
            </a:endParaRPr>
          </a:p>
          <a:p>
            <a:pPr lvl="0">
              <a:buFont typeface="Wingdings" panose="05000000000000000000" pitchFamily="2" charset="2"/>
            </a:pPr>
            <a:r>
              <a:rPr lang="zh-CN" altLang="zh-CN" b="1" dirty="0">
                <a:solidFill>
                  <a:srgbClr val="052E65"/>
                </a:solidFill>
                <a:latin typeface="仿宋" panose="02010609060101010101" pitchFamily="49" charset="-122"/>
                <a:ea typeface="仿宋" panose="02010609060101010101" pitchFamily="49" charset="-122"/>
              </a:rPr>
              <a:t>现在：全额财政拨款</a:t>
            </a:r>
            <a:endParaRPr lang="zh-CN" altLang="zh-CN" dirty="0">
              <a:solidFill>
                <a:srgbClr val="052E65"/>
              </a:solidFill>
              <a:latin typeface="微软雅黑" panose="020B0503020204020204" pitchFamily="34" charset="-122"/>
              <a:ea typeface="微软雅黑" panose="020B0503020204020204" pitchFamily="34" charset="-122"/>
            </a:endParaRPr>
          </a:p>
          <a:p>
            <a:pPr lvl="0" indent="0"/>
            <a:endParaRPr lang="zh-CN" altLang="en-US" dirty="0">
              <a:latin typeface="Arial" panose="020B0604020202020204" pitchFamily="34" charset="0"/>
              <a:ea typeface="宋体" panose="02010600030101010101" pitchFamily="2" charset="-122"/>
            </a:endParaRPr>
          </a:p>
        </p:txBody>
      </p:sp>
      <p:sp>
        <p:nvSpPr>
          <p:cNvPr id="5" name="Rectangle 3"/>
          <p:cNvSpPr>
            <a:spLocks noGrp="1" noChangeArrowheads="1"/>
          </p:cNvSpPr>
          <p:nvPr/>
        </p:nvSpPr>
        <p:spPr bwMode="auto">
          <a:xfrm>
            <a:off x="8890" y="1326912"/>
            <a:ext cx="7202488" cy="576263"/>
          </a:xfrm>
          <a:prstGeom prst="rect">
            <a:avLst/>
          </a:prstGeom>
          <a:noFill/>
          <a:ln>
            <a:noFill/>
          </a:ln>
        </p:spPr>
        <p:txBody>
          <a:bodyPr/>
          <a:lstStyle>
            <a:lvl1pPr marL="109855" indent="-109855">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fontAlgn="base">
              <a:spcBef>
                <a:spcPts val="400"/>
              </a:spcBef>
              <a:spcAft>
                <a:spcPct val="0"/>
              </a:spcAft>
              <a:buClr>
                <a:schemeClr val="accent1"/>
              </a:buClr>
              <a:buSzPct val="68000"/>
              <a:defRPr/>
            </a:pPr>
            <a:r>
              <a:rPr lang="zh-CN" altLang="en-US" sz="2800" dirty="0" smtClean="0">
                <a:solidFill>
                  <a:srgbClr val="052E65"/>
                </a:solidFill>
                <a:latin typeface="+mj-ea"/>
                <a:ea typeface="+mj-ea"/>
                <a:sym typeface="华文中宋" panose="02010600040101010101" pitchFamily="2" charset="-122"/>
              </a:rPr>
              <a:t>（三</a:t>
            </a:r>
            <a:r>
              <a:rPr lang="zh-CN" altLang="en-US" sz="2800" b="1" dirty="0" smtClean="0">
                <a:solidFill>
                  <a:srgbClr val="052E65"/>
                </a:solidFill>
                <a:latin typeface="+mj-ea"/>
                <a:ea typeface="+mj-ea"/>
                <a:sym typeface="华文中宋" panose="02010600040101010101" pitchFamily="2" charset="-122"/>
              </a:rPr>
              <a:t>）发展情况 </a:t>
            </a:r>
            <a:r>
              <a:rPr lang="en-US" altLang="zh-CN" sz="2800" b="1" dirty="0" smtClean="0">
                <a:solidFill>
                  <a:srgbClr val="052E65"/>
                </a:solidFill>
                <a:latin typeface="仿宋" panose="02010609060101010101" pitchFamily="49" charset="-122"/>
                <a:ea typeface="仿宋" panose="02010609060101010101" pitchFamily="49" charset="-122"/>
                <a:sym typeface="华文中宋" panose="02010600040101010101" pitchFamily="2" charset="-122"/>
              </a:rPr>
              <a:t>— </a:t>
            </a:r>
            <a:r>
              <a:rPr lang="en-US" altLang="zh-CN" sz="2400" dirty="0" smtClean="0">
                <a:solidFill>
                  <a:srgbClr val="052E65"/>
                </a:solidFill>
                <a:latin typeface="+mj-ea"/>
                <a:ea typeface="+mj-ea"/>
                <a:sym typeface="华文中宋" panose="02010600040101010101" pitchFamily="2" charset="-122"/>
              </a:rPr>
              <a:t>1.</a:t>
            </a:r>
            <a:r>
              <a:rPr lang="zh-CN" altLang="en-US" sz="2400" dirty="0" smtClean="0">
                <a:solidFill>
                  <a:srgbClr val="052E65"/>
                </a:solidFill>
                <a:latin typeface="+mj-ea"/>
                <a:ea typeface="+mj-ea"/>
                <a:sym typeface="华文中宋" panose="02010600040101010101" pitchFamily="2" charset="-122"/>
              </a:rPr>
              <a:t>资助金来源的变化</a:t>
            </a:r>
            <a:endParaRPr lang="zh-CN" altLang="en-US" sz="2400" dirty="0">
              <a:ea typeface="黑体" panose="02010609060101010101" pitchFamily="49" charset="-122"/>
              <a:sym typeface="Lucida Sans Unicode" panose="020B0602030504020204" pitchFamily="34" charset="0"/>
            </a:endParaRPr>
          </a:p>
        </p:txBody>
      </p:sp>
    </p:spTree>
  </p:cSld>
  <p:clrMapOvr>
    <a:masterClrMapping/>
  </p:clrMapOvr>
  <p:transition>
    <p:pull/>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4" name="图片 2"/>
          <p:cNvPicPr>
            <a:picLocks noChangeAspect="1"/>
          </p:cNvPicPr>
          <p:nvPr/>
        </p:nvPicPr>
        <p:blipFill>
          <a:blip r:embed="rId2" cstate="print"/>
          <a:stretch>
            <a:fillRect/>
          </a:stretch>
        </p:blipFill>
        <p:spPr>
          <a:xfrm>
            <a:off x="1175385" y="1845945"/>
            <a:ext cx="7500620" cy="4605020"/>
          </a:xfrm>
          <a:prstGeom prst="rect">
            <a:avLst/>
          </a:prstGeom>
          <a:noFill/>
          <a:ln w="9525">
            <a:noFill/>
          </a:ln>
        </p:spPr>
      </p:pic>
      <p:sp>
        <p:nvSpPr>
          <p:cNvPr id="4" name="Rectangle 3"/>
          <p:cNvSpPr>
            <a:spLocks noGrp="1" noChangeArrowheads="1"/>
          </p:cNvSpPr>
          <p:nvPr/>
        </p:nvSpPr>
        <p:spPr bwMode="auto">
          <a:xfrm>
            <a:off x="-69056" y="1268627"/>
            <a:ext cx="8385316" cy="576263"/>
          </a:xfrm>
          <a:prstGeom prst="rect">
            <a:avLst/>
          </a:prstGeom>
          <a:noFill/>
          <a:ln>
            <a:noFill/>
          </a:ln>
        </p:spPr>
        <p:txBody>
          <a:bodyPr/>
          <a:lstStyle>
            <a:lvl1pPr marL="109855" indent="-109855">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l" fontAlgn="base">
              <a:spcBef>
                <a:spcPts val="400"/>
              </a:spcBef>
              <a:buClr>
                <a:schemeClr val="accent1"/>
              </a:buClr>
              <a:buSzPct val="68000"/>
              <a:defRPr/>
            </a:pPr>
            <a:r>
              <a:rPr lang="zh-CN" altLang="en-US" sz="2800" b="1" dirty="0" smtClean="0">
                <a:solidFill>
                  <a:srgbClr val="052E65"/>
                </a:solidFill>
                <a:latin typeface="+mj-ea"/>
                <a:ea typeface="+mj-ea"/>
                <a:sym typeface="华文中宋" panose="02010600040101010101" pitchFamily="2" charset="-122"/>
              </a:rPr>
              <a:t>（二）单位审核 </a:t>
            </a:r>
            <a:r>
              <a:rPr lang="en-US" altLang="zh-CN" sz="2800" b="1" dirty="0" smtClean="0">
                <a:solidFill>
                  <a:srgbClr val="052E65"/>
                </a:solidFill>
                <a:latin typeface="仿宋" panose="02010609060101010101" pitchFamily="49" charset="-122"/>
                <a:ea typeface="仿宋" panose="02010609060101010101" pitchFamily="49" charset="-122"/>
                <a:sym typeface="华文中宋" panose="02010600040101010101" pitchFamily="2" charset="-122"/>
              </a:rPr>
              <a:t>— </a:t>
            </a:r>
            <a:r>
              <a:rPr lang="en-US" altLang="zh-CN" sz="2400" dirty="0" smtClean="0">
                <a:solidFill>
                  <a:srgbClr val="052E65"/>
                </a:solidFill>
                <a:latin typeface="+mj-ea"/>
                <a:ea typeface="+mj-ea"/>
                <a:cs typeface="+mn-ea"/>
                <a:sym typeface="华文中宋" panose="02010600040101010101" pitchFamily="2" charset="-122"/>
              </a:rPr>
              <a:t>4.生成</a:t>
            </a:r>
            <a:r>
              <a:rPr lang="zh-CN" altLang="en-US" sz="2400" dirty="0" smtClean="0">
                <a:solidFill>
                  <a:srgbClr val="052E65"/>
                </a:solidFill>
                <a:latin typeface="+mj-ea"/>
                <a:ea typeface="+mj-ea"/>
                <a:cs typeface="+mn-ea"/>
                <a:sym typeface="华文中宋" panose="02010600040101010101" pitchFamily="2" charset="-122"/>
              </a:rPr>
              <a:t>并</a:t>
            </a:r>
            <a:r>
              <a:rPr lang="en-US" altLang="zh-CN" sz="2400" dirty="0" smtClean="0">
                <a:solidFill>
                  <a:srgbClr val="052E65"/>
                </a:solidFill>
                <a:latin typeface="+mj-ea"/>
                <a:ea typeface="+mj-ea"/>
                <a:cs typeface="+mn-ea"/>
                <a:sym typeface="华文中宋" panose="02010600040101010101" pitchFamily="2" charset="-122"/>
              </a:rPr>
              <a:t>打印</a:t>
            </a:r>
            <a:r>
              <a:rPr lang="zh-CN" altLang="en-US" sz="2400" dirty="0" smtClean="0">
                <a:solidFill>
                  <a:srgbClr val="052E65"/>
                </a:solidFill>
                <a:latin typeface="+mj-ea"/>
                <a:ea typeface="+mj-ea"/>
                <a:cs typeface="+mn-ea"/>
                <a:sym typeface="华文中宋" panose="02010600040101010101" pitchFamily="2" charset="-122"/>
              </a:rPr>
              <a:t>申报人员</a:t>
            </a:r>
            <a:r>
              <a:rPr lang="en-US" altLang="zh-CN" sz="2400" dirty="0" smtClean="0">
                <a:solidFill>
                  <a:srgbClr val="052E65"/>
                </a:solidFill>
                <a:latin typeface="+mj-ea"/>
                <a:ea typeface="+mj-ea"/>
                <a:cs typeface="+mn-ea"/>
                <a:sym typeface="华文中宋" panose="02010600040101010101" pitchFamily="2" charset="-122"/>
              </a:rPr>
              <a:t>汇总表</a:t>
            </a:r>
            <a:endParaRPr lang="en-US" altLang="zh-CN" sz="2400" dirty="0" smtClean="0">
              <a:solidFill>
                <a:srgbClr val="052E65"/>
              </a:solidFill>
              <a:latin typeface="+mj-ea"/>
              <a:ea typeface="+mj-ea"/>
              <a:cs typeface="+mn-ea"/>
              <a:sym typeface="Lucida Sans Unicode" panose="020B0602030504020204" pitchFamily="34" charset="0"/>
            </a:endParaRPr>
          </a:p>
        </p:txBody>
      </p:sp>
    </p:spTree>
  </p:cSld>
  <p:clrMapOvr>
    <a:masterClrMapping/>
  </p:clrMapOvr>
  <p:transition>
    <p:pull/>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026" name="图片 1" descr="设站单位审核资助报告"/>
          <p:cNvPicPr>
            <a:picLocks noChangeAspect="1"/>
          </p:cNvPicPr>
          <p:nvPr/>
        </p:nvPicPr>
        <p:blipFill>
          <a:blip r:embed="rId2" cstate="print"/>
          <a:stretch>
            <a:fillRect/>
          </a:stretch>
        </p:blipFill>
        <p:spPr>
          <a:xfrm>
            <a:off x="1178560" y="1907540"/>
            <a:ext cx="6638290" cy="4581525"/>
          </a:xfrm>
          <a:prstGeom prst="rect">
            <a:avLst/>
          </a:prstGeom>
          <a:noFill/>
          <a:ln w="9525">
            <a:noFill/>
          </a:ln>
        </p:spPr>
      </p:pic>
      <p:sp>
        <p:nvSpPr>
          <p:cNvPr id="4" name="Rectangle 3"/>
          <p:cNvSpPr>
            <a:spLocks noGrp="1" noChangeArrowheads="1"/>
          </p:cNvSpPr>
          <p:nvPr/>
        </p:nvSpPr>
        <p:spPr bwMode="auto">
          <a:xfrm>
            <a:off x="-65631" y="1250347"/>
            <a:ext cx="8889351" cy="576263"/>
          </a:xfrm>
          <a:prstGeom prst="rect">
            <a:avLst/>
          </a:prstGeom>
          <a:noFill/>
          <a:ln>
            <a:noFill/>
          </a:ln>
        </p:spPr>
        <p:txBody>
          <a:bodyPr/>
          <a:lstStyle>
            <a:lvl1pPr marL="109855" indent="-109855">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fontAlgn="base">
              <a:spcBef>
                <a:spcPts val="400"/>
              </a:spcBef>
              <a:spcAft>
                <a:spcPct val="0"/>
              </a:spcAft>
              <a:buClr>
                <a:schemeClr val="accent1"/>
              </a:buClr>
              <a:buSzPct val="68000"/>
              <a:defRPr/>
            </a:pPr>
            <a:r>
              <a:rPr lang="zh-CN" altLang="en-US" sz="2800" b="1" dirty="0" smtClean="0">
                <a:solidFill>
                  <a:srgbClr val="052E65"/>
                </a:solidFill>
                <a:latin typeface="+mj-ea"/>
                <a:ea typeface="+mj-ea"/>
                <a:sym typeface="华文中宋" panose="02010600040101010101" pitchFamily="2" charset="-122"/>
              </a:rPr>
              <a:t>（二）单位审核 </a:t>
            </a:r>
            <a:r>
              <a:rPr lang="en-US" altLang="zh-CN" sz="2800" b="1" dirty="0" smtClean="0">
                <a:solidFill>
                  <a:srgbClr val="052E65"/>
                </a:solidFill>
                <a:latin typeface="仿宋" panose="02010609060101010101" pitchFamily="49" charset="-122"/>
                <a:ea typeface="仿宋" panose="02010609060101010101" pitchFamily="49" charset="-122"/>
                <a:sym typeface="华文中宋" panose="02010600040101010101" pitchFamily="2" charset="-122"/>
              </a:rPr>
              <a:t>— </a:t>
            </a:r>
            <a:r>
              <a:rPr lang="en-US" altLang="zh-CN" sz="2000" dirty="0" smtClean="0">
                <a:solidFill>
                  <a:srgbClr val="052E65"/>
                </a:solidFill>
                <a:latin typeface="+mj-ea"/>
                <a:ea typeface="+mj-ea"/>
                <a:cs typeface="+mn-ea"/>
                <a:sym typeface="华文中宋" panose="02010600040101010101" pitchFamily="2" charset="-122"/>
              </a:rPr>
              <a:t>5.</a:t>
            </a:r>
            <a:r>
              <a:rPr lang="zh-CN" altLang="en-US" sz="2000" dirty="0" smtClean="0">
                <a:solidFill>
                  <a:srgbClr val="052E65"/>
                </a:solidFill>
                <a:latin typeface="+mj-ea"/>
                <a:ea typeface="+mj-ea"/>
                <a:cs typeface="+mn-ea"/>
                <a:sym typeface="华文中宋" panose="02010600040101010101" pitchFamily="2" charset="-122"/>
              </a:rPr>
              <a:t>审核《中国博士后科学基金资助总结报告》</a:t>
            </a:r>
          </a:p>
        </p:txBody>
      </p:sp>
    </p:spTree>
  </p:cSld>
  <p:clrMapOvr>
    <a:masterClrMapping/>
  </p:clrMapOvr>
  <p:transition>
    <p:pull/>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074" name="图片 2" descr="基金会审核绩效报告"/>
          <p:cNvPicPr>
            <a:picLocks noChangeAspect="1"/>
          </p:cNvPicPr>
          <p:nvPr/>
        </p:nvPicPr>
        <p:blipFill>
          <a:blip r:embed="rId2" cstate="print"/>
          <a:stretch>
            <a:fillRect/>
          </a:stretch>
        </p:blipFill>
        <p:spPr>
          <a:xfrm>
            <a:off x="1134110" y="1891665"/>
            <a:ext cx="6753860" cy="4578985"/>
          </a:xfrm>
          <a:prstGeom prst="rect">
            <a:avLst/>
          </a:prstGeom>
          <a:noFill/>
          <a:ln w="9525">
            <a:noFill/>
          </a:ln>
        </p:spPr>
      </p:pic>
      <p:sp>
        <p:nvSpPr>
          <p:cNvPr id="4" name="Rectangle 3"/>
          <p:cNvSpPr>
            <a:spLocks noGrp="1" noChangeArrowheads="1"/>
          </p:cNvSpPr>
          <p:nvPr/>
        </p:nvSpPr>
        <p:spPr bwMode="auto">
          <a:xfrm>
            <a:off x="-69215" y="1268730"/>
            <a:ext cx="9009380" cy="576580"/>
          </a:xfrm>
          <a:prstGeom prst="rect">
            <a:avLst/>
          </a:prstGeom>
          <a:noFill/>
          <a:ln>
            <a:noFill/>
          </a:ln>
        </p:spPr>
        <p:txBody>
          <a:bodyPr/>
          <a:lstStyle>
            <a:lvl1pPr marL="109855" indent="-109855">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l" fontAlgn="base">
              <a:spcBef>
                <a:spcPts val="400"/>
              </a:spcBef>
              <a:buClr>
                <a:schemeClr val="accent1"/>
              </a:buClr>
              <a:buSzPct val="68000"/>
              <a:defRPr/>
            </a:pPr>
            <a:r>
              <a:rPr lang="zh-CN" altLang="en-US" sz="2800" b="1" dirty="0" smtClean="0">
                <a:solidFill>
                  <a:srgbClr val="052E65"/>
                </a:solidFill>
                <a:latin typeface="+mj-ea"/>
                <a:ea typeface="+mj-ea"/>
                <a:sym typeface="华文中宋" panose="02010600040101010101" pitchFamily="2" charset="-122"/>
              </a:rPr>
              <a:t>（二）单位审核 </a:t>
            </a:r>
            <a:r>
              <a:rPr lang="en-US" altLang="zh-CN" sz="2800" b="1" dirty="0" smtClean="0">
                <a:solidFill>
                  <a:srgbClr val="052E65"/>
                </a:solidFill>
                <a:latin typeface="仿宋" panose="02010609060101010101" pitchFamily="49" charset="-122"/>
                <a:ea typeface="仿宋" panose="02010609060101010101" pitchFamily="49" charset="-122"/>
                <a:sym typeface="华文中宋" panose="02010600040101010101" pitchFamily="2" charset="-122"/>
              </a:rPr>
              <a:t>—</a:t>
            </a:r>
            <a:r>
              <a:rPr lang="en-US" altLang="zh-CN" b="1" dirty="0" smtClean="0">
                <a:solidFill>
                  <a:srgbClr val="052E65"/>
                </a:solidFill>
                <a:latin typeface="仿宋" panose="02010609060101010101" pitchFamily="49" charset="-122"/>
                <a:ea typeface="仿宋" panose="02010609060101010101" pitchFamily="49" charset="-122"/>
                <a:sym typeface="华文中宋" panose="02010600040101010101" pitchFamily="2" charset="-122"/>
              </a:rPr>
              <a:t> </a:t>
            </a:r>
            <a:r>
              <a:rPr lang="en-US" altLang="zh-CN" dirty="0" smtClean="0">
                <a:solidFill>
                  <a:srgbClr val="052E65"/>
                </a:solidFill>
                <a:latin typeface="+mj-ea"/>
                <a:ea typeface="+mj-ea"/>
                <a:cs typeface="+mn-ea"/>
                <a:sym typeface="华文中宋" panose="02010600040101010101" pitchFamily="2" charset="-122"/>
              </a:rPr>
              <a:t>6.提交</a:t>
            </a:r>
            <a:r>
              <a:rPr lang="zh-CN" altLang="en-US" dirty="0" smtClean="0">
                <a:solidFill>
                  <a:srgbClr val="052E65"/>
                </a:solidFill>
                <a:latin typeface="+mj-ea"/>
                <a:ea typeface="+mj-ea"/>
                <a:cs typeface="+mn-ea"/>
                <a:sym typeface="华文中宋" panose="02010600040101010101" pitchFamily="2" charset="-122"/>
              </a:rPr>
              <a:t>《中国博士后科学基金资助金使用效益情况报告》</a:t>
            </a:r>
            <a:endParaRPr lang="zh-CN" altLang="en-US" dirty="0">
              <a:ea typeface="黑体" panose="02010609060101010101" pitchFamily="49" charset="-122"/>
              <a:sym typeface="Lucida Sans Unicode" panose="020B0602030504020204" pitchFamily="34" charset="0"/>
            </a:endParaRPr>
          </a:p>
          <a:p>
            <a:pPr algn="l" fontAlgn="base">
              <a:spcBef>
                <a:spcPts val="400"/>
              </a:spcBef>
              <a:buClr>
                <a:schemeClr val="accent1"/>
              </a:buClr>
              <a:buSzPct val="68000"/>
              <a:defRPr/>
            </a:pPr>
            <a:endParaRPr lang="en-US" altLang="zh-CN" dirty="0" smtClean="0">
              <a:solidFill>
                <a:srgbClr val="052E65"/>
              </a:solidFill>
              <a:latin typeface="+mj-ea"/>
              <a:ea typeface="+mj-ea"/>
              <a:cs typeface="+mn-ea"/>
              <a:sym typeface="Lucida Sans Unicode" panose="020B0602030504020204" pitchFamily="34" charset="0"/>
            </a:endParaRPr>
          </a:p>
        </p:txBody>
      </p:sp>
    </p:spTree>
  </p:cSld>
  <p:clrMapOvr>
    <a:masterClrMapping/>
  </p:clrMapOvr>
  <p:transition>
    <p:pull/>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4" name="图片 2"/>
          <p:cNvPicPr>
            <a:picLocks noChangeAspect="1"/>
          </p:cNvPicPr>
          <p:nvPr/>
        </p:nvPicPr>
        <p:blipFill>
          <a:blip r:embed="rId2" cstate="print"/>
          <a:stretch>
            <a:fillRect/>
          </a:stretch>
        </p:blipFill>
        <p:spPr>
          <a:xfrm>
            <a:off x="752475" y="1706245"/>
            <a:ext cx="7853680" cy="5062855"/>
          </a:xfrm>
          <a:prstGeom prst="rect">
            <a:avLst/>
          </a:prstGeom>
          <a:noFill/>
          <a:ln w="9525">
            <a:noFill/>
          </a:ln>
        </p:spPr>
      </p:pic>
      <p:sp>
        <p:nvSpPr>
          <p:cNvPr id="4" name="Rectangle 3"/>
          <p:cNvSpPr>
            <a:spLocks noGrp="1" noChangeArrowheads="1"/>
          </p:cNvSpPr>
          <p:nvPr/>
        </p:nvSpPr>
        <p:spPr bwMode="auto">
          <a:xfrm>
            <a:off x="2064" y="1129562"/>
            <a:ext cx="7809276" cy="576263"/>
          </a:xfrm>
          <a:prstGeom prst="rect">
            <a:avLst/>
          </a:prstGeom>
          <a:noFill/>
          <a:ln>
            <a:noFill/>
          </a:ln>
        </p:spPr>
        <p:txBody>
          <a:bodyPr/>
          <a:lstStyle>
            <a:lvl1pPr marL="109855" indent="-109855">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l" fontAlgn="base">
              <a:spcBef>
                <a:spcPts val="400"/>
              </a:spcBef>
              <a:buClr>
                <a:schemeClr val="accent1"/>
              </a:buClr>
              <a:buSzPct val="68000"/>
              <a:defRPr/>
            </a:pPr>
            <a:r>
              <a:rPr lang="zh-CN" altLang="en-US" sz="2800" b="1" dirty="0" smtClean="0">
                <a:solidFill>
                  <a:srgbClr val="052E65"/>
                </a:solidFill>
                <a:latin typeface="+mj-ea"/>
                <a:ea typeface="+mj-ea"/>
                <a:sym typeface="华文中宋" panose="02010600040101010101" pitchFamily="2" charset="-122"/>
              </a:rPr>
              <a:t>（三）组织评审 </a:t>
            </a:r>
            <a:r>
              <a:rPr lang="en-US" altLang="zh-CN" sz="2800" b="1" dirty="0" smtClean="0">
                <a:solidFill>
                  <a:srgbClr val="052E65"/>
                </a:solidFill>
                <a:latin typeface="仿宋" panose="02010609060101010101" pitchFamily="49" charset="-122"/>
                <a:ea typeface="仿宋" panose="02010609060101010101" pitchFamily="49" charset="-122"/>
                <a:sym typeface="华文中宋" panose="02010600040101010101" pitchFamily="2" charset="-122"/>
              </a:rPr>
              <a:t>— </a:t>
            </a:r>
            <a:r>
              <a:rPr lang="en-US" altLang="zh-CN" sz="2400" dirty="0" smtClean="0">
                <a:solidFill>
                  <a:srgbClr val="052E65"/>
                </a:solidFill>
                <a:latin typeface="+mj-ea"/>
                <a:ea typeface="+mj-ea"/>
                <a:cs typeface="+mn-ea"/>
                <a:sym typeface="华文中宋" panose="02010600040101010101" pitchFamily="2" charset="-122"/>
              </a:rPr>
              <a:t>1.材料分组</a:t>
            </a:r>
            <a:endParaRPr lang="en-US" altLang="zh-CN" sz="2400" dirty="0" smtClean="0">
              <a:solidFill>
                <a:srgbClr val="052E65"/>
              </a:solidFill>
              <a:latin typeface="+mj-ea"/>
              <a:ea typeface="+mj-ea"/>
              <a:cs typeface="+mn-ea"/>
              <a:sym typeface="Lucida Sans Unicode" panose="020B0602030504020204" pitchFamily="34" charset="0"/>
            </a:endParaRPr>
          </a:p>
        </p:txBody>
      </p:sp>
    </p:spTree>
  </p:cSld>
  <p:clrMapOvr>
    <a:masterClrMapping/>
  </p:clrMapOvr>
  <p:transition>
    <p:pull/>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4" name="图片 2"/>
          <p:cNvPicPr>
            <a:picLocks noChangeAspect="1"/>
          </p:cNvPicPr>
          <p:nvPr/>
        </p:nvPicPr>
        <p:blipFill>
          <a:blip r:embed="rId2" cstate="print"/>
          <a:stretch>
            <a:fillRect/>
          </a:stretch>
        </p:blipFill>
        <p:spPr>
          <a:xfrm>
            <a:off x="818515" y="1734820"/>
            <a:ext cx="7639050" cy="5009515"/>
          </a:xfrm>
          <a:prstGeom prst="rect">
            <a:avLst/>
          </a:prstGeom>
          <a:noFill/>
          <a:ln w="9525">
            <a:noFill/>
          </a:ln>
        </p:spPr>
      </p:pic>
      <p:sp>
        <p:nvSpPr>
          <p:cNvPr id="4" name="Rectangle 3"/>
          <p:cNvSpPr>
            <a:spLocks noGrp="1" noChangeArrowheads="1"/>
          </p:cNvSpPr>
          <p:nvPr/>
        </p:nvSpPr>
        <p:spPr bwMode="auto">
          <a:xfrm>
            <a:off x="-60801" y="1242592"/>
            <a:ext cx="7809276" cy="576263"/>
          </a:xfrm>
          <a:prstGeom prst="rect">
            <a:avLst/>
          </a:prstGeom>
          <a:noFill/>
          <a:ln>
            <a:noFill/>
          </a:ln>
        </p:spPr>
        <p:txBody>
          <a:bodyPr/>
          <a:lstStyle>
            <a:lvl1pPr marL="109855" indent="-109855">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l" fontAlgn="base">
              <a:spcBef>
                <a:spcPts val="400"/>
              </a:spcBef>
              <a:buClr>
                <a:schemeClr val="accent1"/>
              </a:buClr>
              <a:buSzPct val="68000"/>
              <a:defRPr/>
            </a:pPr>
            <a:r>
              <a:rPr lang="zh-CN" altLang="en-US" sz="2800" b="1" dirty="0" smtClean="0">
                <a:solidFill>
                  <a:srgbClr val="052E65"/>
                </a:solidFill>
                <a:latin typeface="+mj-ea"/>
                <a:ea typeface="+mj-ea"/>
                <a:sym typeface="华文中宋" panose="02010600040101010101" pitchFamily="2" charset="-122"/>
              </a:rPr>
              <a:t>（三）组织评审 </a:t>
            </a:r>
            <a:r>
              <a:rPr lang="en-US" altLang="zh-CN" sz="2800" b="1" dirty="0" smtClean="0">
                <a:solidFill>
                  <a:srgbClr val="052E65"/>
                </a:solidFill>
                <a:latin typeface="仿宋" panose="02010609060101010101" pitchFamily="49" charset="-122"/>
                <a:ea typeface="仿宋" panose="02010609060101010101" pitchFamily="49" charset="-122"/>
                <a:sym typeface="华文中宋" panose="02010600040101010101" pitchFamily="2" charset="-122"/>
              </a:rPr>
              <a:t>— </a:t>
            </a:r>
            <a:r>
              <a:rPr lang="en-US" altLang="zh-CN" sz="2400" dirty="0" smtClean="0">
                <a:solidFill>
                  <a:srgbClr val="052E65"/>
                </a:solidFill>
                <a:latin typeface="+mj-ea"/>
                <a:ea typeface="+mj-ea"/>
                <a:cs typeface="+mn-ea"/>
                <a:sym typeface="华文中宋" panose="02010600040101010101" pitchFamily="2" charset="-122"/>
              </a:rPr>
              <a:t>2.选</a:t>
            </a:r>
            <a:r>
              <a:rPr lang="zh-CN" altLang="en-US" sz="2400" dirty="0" smtClean="0">
                <a:solidFill>
                  <a:srgbClr val="052E65"/>
                </a:solidFill>
                <a:latin typeface="+mj-ea"/>
                <a:ea typeface="+mj-ea"/>
                <a:cs typeface="+mn-ea"/>
                <a:sym typeface="华文中宋" panose="02010600040101010101" pitchFamily="2" charset="-122"/>
              </a:rPr>
              <a:t>聘</a:t>
            </a:r>
            <a:r>
              <a:rPr lang="en-US" altLang="zh-CN" sz="2400" dirty="0" smtClean="0">
                <a:solidFill>
                  <a:srgbClr val="052E65"/>
                </a:solidFill>
                <a:latin typeface="+mj-ea"/>
                <a:ea typeface="+mj-ea"/>
                <a:cs typeface="+mn-ea"/>
                <a:sym typeface="华文中宋" panose="02010600040101010101" pitchFamily="2" charset="-122"/>
              </a:rPr>
              <a:t>专家</a:t>
            </a:r>
            <a:endParaRPr lang="en-US" altLang="zh-CN" sz="2400" dirty="0" smtClean="0">
              <a:solidFill>
                <a:srgbClr val="052E65"/>
              </a:solidFill>
              <a:latin typeface="+mj-ea"/>
              <a:ea typeface="+mj-ea"/>
              <a:cs typeface="+mn-ea"/>
              <a:sym typeface="Lucida Sans Unicode" panose="020B0602030504020204" pitchFamily="34" charset="0"/>
            </a:endParaRPr>
          </a:p>
        </p:txBody>
      </p:sp>
    </p:spTree>
  </p:cSld>
  <p:clrMapOvr>
    <a:masterClrMapping/>
  </p:clrMapOvr>
  <p:transition>
    <p:pull/>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594" name="图片 2"/>
          <p:cNvPicPr>
            <a:picLocks noChangeAspect="1"/>
          </p:cNvPicPr>
          <p:nvPr/>
        </p:nvPicPr>
        <p:blipFill>
          <a:blip r:embed="rId2" cstate="print"/>
          <a:stretch>
            <a:fillRect/>
          </a:stretch>
        </p:blipFill>
        <p:spPr>
          <a:xfrm>
            <a:off x="1069975" y="1971040"/>
            <a:ext cx="6842125" cy="4400550"/>
          </a:xfrm>
          <a:prstGeom prst="rect">
            <a:avLst/>
          </a:prstGeom>
          <a:noFill/>
          <a:ln w="9525">
            <a:noFill/>
          </a:ln>
        </p:spPr>
      </p:pic>
      <p:sp>
        <p:nvSpPr>
          <p:cNvPr id="4" name="Rectangle 3"/>
          <p:cNvSpPr>
            <a:spLocks noGrp="1" noChangeArrowheads="1"/>
          </p:cNvSpPr>
          <p:nvPr/>
        </p:nvSpPr>
        <p:spPr bwMode="auto">
          <a:xfrm>
            <a:off x="-69056" y="1268627"/>
            <a:ext cx="7809276" cy="576263"/>
          </a:xfrm>
          <a:prstGeom prst="rect">
            <a:avLst/>
          </a:prstGeom>
          <a:noFill/>
          <a:ln>
            <a:noFill/>
          </a:ln>
        </p:spPr>
        <p:txBody>
          <a:bodyPr/>
          <a:lstStyle>
            <a:lvl1pPr marL="109855" indent="-109855">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l" fontAlgn="base">
              <a:spcBef>
                <a:spcPts val="400"/>
              </a:spcBef>
              <a:buClr>
                <a:schemeClr val="accent1"/>
              </a:buClr>
              <a:buSzPct val="68000"/>
              <a:defRPr/>
            </a:pPr>
            <a:r>
              <a:rPr lang="zh-CN" altLang="en-US" sz="2800" b="1" dirty="0" smtClean="0">
                <a:solidFill>
                  <a:srgbClr val="052E65"/>
                </a:solidFill>
                <a:latin typeface="+mj-ea"/>
                <a:ea typeface="+mj-ea"/>
                <a:sym typeface="华文中宋" panose="02010600040101010101" pitchFamily="2" charset="-122"/>
              </a:rPr>
              <a:t>（三）组织评审 </a:t>
            </a:r>
            <a:r>
              <a:rPr lang="en-US" altLang="zh-CN" sz="2800" b="1" dirty="0" smtClean="0">
                <a:solidFill>
                  <a:srgbClr val="052E65"/>
                </a:solidFill>
                <a:latin typeface="仿宋" panose="02010609060101010101" pitchFamily="49" charset="-122"/>
                <a:ea typeface="仿宋" panose="02010609060101010101" pitchFamily="49" charset="-122"/>
                <a:sym typeface="华文中宋" panose="02010600040101010101" pitchFamily="2" charset="-122"/>
              </a:rPr>
              <a:t>— </a:t>
            </a:r>
            <a:r>
              <a:rPr lang="en-US" altLang="zh-CN" sz="2400" dirty="0" smtClean="0">
                <a:solidFill>
                  <a:srgbClr val="052E65"/>
                </a:solidFill>
                <a:latin typeface="+mj-ea"/>
                <a:ea typeface="+mj-ea"/>
                <a:cs typeface="+mn-ea"/>
                <a:sym typeface="华文中宋" panose="02010600040101010101" pitchFamily="2" charset="-122"/>
              </a:rPr>
              <a:t>3.向专家发放评审通知</a:t>
            </a:r>
            <a:endParaRPr lang="en-US" altLang="zh-CN" sz="2400" dirty="0" smtClean="0">
              <a:solidFill>
                <a:srgbClr val="052E65"/>
              </a:solidFill>
              <a:latin typeface="+mj-ea"/>
              <a:ea typeface="+mj-ea"/>
              <a:cs typeface="+mn-ea"/>
              <a:sym typeface="Lucida Sans Unicode" panose="020B0602030504020204" pitchFamily="34" charset="0"/>
            </a:endParaRPr>
          </a:p>
        </p:txBody>
      </p:sp>
    </p:spTree>
  </p:cSld>
  <p:clrMapOvr>
    <a:masterClrMapping/>
  </p:clrMapOvr>
  <p:transition>
    <p:pull/>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906" name="图片 1" descr="6打分及提交评分表"/>
          <p:cNvPicPr>
            <a:picLocks noChangeAspect="1"/>
          </p:cNvPicPr>
          <p:nvPr/>
        </p:nvPicPr>
        <p:blipFill>
          <a:blip r:embed="rId2" cstate="print"/>
          <a:stretch>
            <a:fillRect/>
          </a:stretch>
        </p:blipFill>
        <p:spPr>
          <a:xfrm>
            <a:off x="1115695" y="1997710"/>
            <a:ext cx="6624320" cy="4712335"/>
          </a:xfrm>
          <a:prstGeom prst="rect">
            <a:avLst/>
          </a:prstGeom>
          <a:noFill/>
          <a:ln w="9525">
            <a:noFill/>
          </a:ln>
        </p:spPr>
      </p:pic>
      <p:sp>
        <p:nvSpPr>
          <p:cNvPr id="4" name="Rectangle 3"/>
          <p:cNvSpPr>
            <a:spLocks noGrp="1" noChangeArrowheads="1"/>
          </p:cNvSpPr>
          <p:nvPr/>
        </p:nvSpPr>
        <p:spPr bwMode="auto">
          <a:xfrm>
            <a:off x="-69056" y="1268627"/>
            <a:ext cx="7809276" cy="576263"/>
          </a:xfrm>
          <a:prstGeom prst="rect">
            <a:avLst/>
          </a:prstGeom>
          <a:noFill/>
          <a:ln>
            <a:noFill/>
          </a:ln>
        </p:spPr>
        <p:txBody>
          <a:bodyPr/>
          <a:lstStyle>
            <a:lvl1pPr marL="109855" indent="-109855">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l" fontAlgn="base">
              <a:spcBef>
                <a:spcPts val="400"/>
              </a:spcBef>
              <a:buClr>
                <a:schemeClr val="accent1"/>
              </a:buClr>
              <a:buSzPct val="68000"/>
              <a:defRPr/>
            </a:pPr>
            <a:r>
              <a:rPr lang="zh-CN" altLang="en-US" sz="2800" b="1" dirty="0" smtClean="0">
                <a:solidFill>
                  <a:srgbClr val="052E65"/>
                </a:solidFill>
                <a:latin typeface="+mj-ea"/>
                <a:ea typeface="+mj-ea"/>
                <a:sym typeface="华文中宋" panose="02010600040101010101" pitchFamily="2" charset="-122"/>
              </a:rPr>
              <a:t>（三）组织评审 </a:t>
            </a:r>
            <a:r>
              <a:rPr lang="en-US" altLang="zh-CN" sz="2800" b="1" dirty="0" smtClean="0">
                <a:solidFill>
                  <a:srgbClr val="052E65"/>
                </a:solidFill>
                <a:latin typeface="仿宋" panose="02010609060101010101" pitchFamily="49" charset="-122"/>
                <a:ea typeface="仿宋" panose="02010609060101010101" pitchFamily="49" charset="-122"/>
                <a:sym typeface="华文中宋" panose="02010600040101010101" pitchFamily="2" charset="-122"/>
              </a:rPr>
              <a:t>— </a:t>
            </a:r>
            <a:r>
              <a:rPr lang="en-US" altLang="zh-CN" sz="2400" dirty="0" smtClean="0">
                <a:solidFill>
                  <a:srgbClr val="052E65"/>
                </a:solidFill>
                <a:latin typeface="+mj-ea"/>
                <a:ea typeface="+mj-ea"/>
                <a:cs typeface="+mn-ea"/>
                <a:sym typeface="华文中宋" panose="02010600040101010101" pitchFamily="2" charset="-122"/>
              </a:rPr>
              <a:t>4.专家</a:t>
            </a:r>
            <a:r>
              <a:rPr lang="zh-CN" altLang="en-US" sz="2400" dirty="0" smtClean="0">
                <a:solidFill>
                  <a:srgbClr val="052E65"/>
                </a:solidFill>
                <a:latin typeface="+mj-ea"/>
                <a:ea typeface="+mj-ea"/>
                <a:cs typeface="+mn-ea"/>
                <a:sym typeface="华文中宋" panose="02010600040101010101" pitchFamily="2" charset="-122"/>
              </a:rPr>
              <a:t>评</a:t>
            </a:r>
            <a:r>
              <a:rPr lang="en-US" altLang="zh-CN" sz="2400" dirty="0" smtClean="0">
                <a:solidFill>
                  <a:srgbClr val="052E65"/>
                </a:solidFill>
                <a:latin typeface="+mj-ea"/>
                <a:ea typeface="+mj-ea"/>
                <a:cs typeface="+mn-ea"/>
                <a:sym typeface="华文中宋" panose="02010600040101010101" pitchFamily="2" charset="-122"/>
              </a:rPr>
              <a:t>分</a:t>
            </a:r>
            <a:endParaRPr lang="en-US" altLang="zh-CN" sz="2400" dirty="0" smtClean="0">
              <a:solidFill>
                <a:srgbClr val="052E65"/>
              </a:solidFill>
              <a:latin typeface="+mj-ea"/>
              <a:ea typeface="+mj-ea"/>
              <a:cs typeface="+mn-ea"/>
              <a:sym typeface="Lucida Sans Unicode" panose="020B0602030504020204" pitchFamily="34" charset="0"/>
            </a:endParaRPr>
          </a:p>
        </p:txBody>
      </p:sp>
    </p:spTree>
  </p:cSld>
  <p:clrMapOvr>
    <a:masterClrMapping/>
  </p:clrMapOvr>
  <p:transition>
    <p:pull/>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42" name="Picture 4" descr="H:\PPT\PPT截图\专家回分情况.jpg"/>
          <p:cNvPicPr>
            <a:picLocks noChangeAspect="1"/>
          </p:cNvPicPr>
          <p:nvPr/>
        </p:nvPicPr>
        <p:blipFill>
          <a:blip r:embed="rId2" cstate="print"/>
          <a:stretch>
            <a:fillRect/>
          </a:stretch>
        </p:blipFill>
        <p:spPr>
          <a:xfrm>
            <a:off x="1150620" y="1917065"/>
            <a:ext cx="6636385" cy="4605020"/>
          </a:xfrm>
          <a:prstGeom prst="rect">
            <a:avLst/>
          </a:prstGeom>
          <a:noFill/>
          <a:ln w="9525">
            <a:noFill/>
          </a:ln>
        </p:spPr>
      </p:pic>
      <p:sp>
        <p:nvSpPr>
          <p:cNvPr id="4" name="Rectangle 3"/>
          <p:cNvSpPr>
            <a:spLocks noGrp="1" noChangeArrowheads="1"/>
          </p:cNvSpPr>
          <p:nvPr/>
        </p:nvSpPr>
        <p:spPr bwMode="auto">
          <a:xfrm>
            <a:off x="-69056" y="1268627"/>
            <a:ext cx="7809276" cy="576263"/>
          </a:xfrm>
          <a:prstGeom prst="rect">
            <a:avLst/>
          </a:prstGeom>
          <a:noFill/>
          <a:ln>
            <a:noFill/>
          </a:ln>
        </p:spPr>
        <p:txBody>
          <a:bodyPr/>
          <a:lstStyle>
            <a:lvl1pPr marL="109855" indent="-109855">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l" fontAlgn="base">
              <a:spcBef>
                <a:spcPts val="400"/>
              </a:spcBef>
              <a:buClr>
                <a:schemeClr val="accent1"/>
              </a:buClr>
              <a:buSzPct val="68000"/>
              <a:defRPr/>
            </a:pPr>
            <a:r>
              <a:rPr lang="zh-CN" altLang="en-US" sz="2800" b="1" dirty="0" smtClean="0">
                <a:solidFill>
                  <a:srgbClr val="052E65"/>
                </a:solidFill>
                <a:latin typeface="+mj-ea"/>
                <a:ea typeface="+mj-ea"/>
                <a:sym typeface="华文中宋" panose="02010600040101010101" pitchFamily="2" charset="-122"/>
              </a:rPr>
              <a:t>（三）组织评审 </a:t>
            </a:r>
            <a:r>
              <a:rPr lang="en-US" altLang="zh-CN" sz="2800" b="1" dirty="0" smtClean="0">
                <a:solidFill>
                  <a:srgbClr val="052E65"/>
                </a:solidFill>
                <a:latin typeface="仿宋" panose="02010609060101010101" pitchFamily="49" charset="-122"/>
                <a:ea typeface="仿宋" panose="02010609060101010101" pitchFamily="49" charset="-122"/>
                <a:sym typeface="华文中宋" panose="02010600040101010101" pitchFamily="2" charset="-122"/>
              </a:rPr>
              <a:t>— </a:t>
            </a:r>
            <a:r>
              <a:rPr lang="en-US" altLang="zh-CN" sz="2400" dirty="0" smtClean="0">
                <a:solidFill>
                  <a:srgbClr val="052E65"/>
                </a:solidFill>
                <a:latin typeface="+mj-ea"/>
                <a:ea typeface="+mj-ea"/>
                <a:cs typeface="+mn-ea"/>
                <a:sym typeface="华文中宋" panose="02010600040101010101" pitchFamily="2" charset="-122"/>
              </a:rPr>
              <a:t>5.实时监测专家回分情况</a:t>
            </a:r>
            <a:endParaRPr lang="en-US" altLang="zh-CN" sz="2400" dirty="0" smtClean="0">
              <a:solidFill>
                <a:srgbClr val="052E65"/>
              </a:solidFill>
              <a:latin typeface="+mj-ea"/>
              <a:ea typeface="+mj-ea"/>
              <a:cs typeface="+mn-ea"/>
              <a:sym typeface="Lucida Sans Unicode" panose="020B0602030504020204" pitchFamily="34" charset="0"/>
            </a:endParaRPr>
          </a:p>
        </p:txBody>
      </p:sp>
    </p:spTree>
  </p:cSld>
  <p:clrMapOvr>
    <a:masterClrMapping/>
  </p:clrMapOvr>
  <p:transition>
    <p:pull/>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954" name="图片 1" descr="评审费"/>
          <p:cNvPicPr>
            <a:picLocks noChangeAspect="1"/>
          </p:cNvPicPr>
          <p:nvPr/>
        </p:nvPicPr>
        <p:blipFill>
          <a:blip r:embed="rId2" cstate="print"/>
          <a:stretch>
            <a:fillRect/>
          </a:stretch>
        </p:blipFill>
        <p:spPr>
          <a:xfrm>
            <a:off x="1106170" y="1988820"/>
            <a:ext cx="7177405" cy="4473575"/>
          </a:xfrm>
          <a:prstGeom prst="rect">
            <a:avLst/>
          </a:prstGeom>
          <a:noFill/>
          <a:ln w="9525">
            <a:noFill/>
          </a:ln>
        </p:spPr>
      </p:pic>
      <p:sp>
        <p:nvSpPr>
          <p:cNvPr id="4" name="Rectangle 3"/>
          <p:cNvSpPr>
            <a:spLocks noGrp="1" noChangeArrowheads="1"/>
          </p:cNvSpPr>
          <p:nvPr/>
        </p:nvSpPr>
        <p:spPr bwMode="auto">
          <a:xfrm>
            <a:off x="-69056" y="1268627"/>
            <a:ext cx="7809276" cy="576263"/>
          </a:xfrm>
          <a:prstGeom prst="rect">
            <a:avLst/>
          </a:prstGeom>
          <a:noFill/>
          <a:ln>
            <a:noFill/>
          </a:ln>
        </p:spPr>
        <p:txBody>
          <a:bodyPr/>
          <a:lstStyle>
            <a:lvl1pPr marL="109855" indent="-109855">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l" fontAlgn="base">
              <a:spcBef>
                <a:spcPts val="400"/>
              </a:spcBef>
              <a:buClr>
                <a:schemeClr val="accent1"/>
              </a:buClr>
              <a:buSzPct val="68000"/>
              <a:defRPr/>
            </a:pPr>
            <a:r>
              <a:rPr lang="zh-CN" altLang="en-US" sz="2800" b="1" dirty="0" smtClean="0">
                <a:solidFill>
                  <a:srgbClr val="052E65"/>
                </a:solidFill>
                <a:latin typeface="+mj-ea"/>
                <a:ea typeface="+mj-ea"/>
                <a:sym typeface="华文中宋" panose="02010600040101010101" pitchFamily="2" charset="-122"/>
              </a:rPr>
              <a:t>（三）组织评审 </a:t>
            </a:r>
            <a:r>
              <a:rPr lang="en-US" altLang="zh-CN" sz="2800" b="1" dirty="0" smtClean="0">
                <a:solidFill>
                  <a:srgbClr val="052E65"/>
                </a:solidFill>
                <a:latin typeface="仿宋" panose="02010609060101010101" pitchFamily="49" charset="-122"/>
                <a:ea typeface="仿宋" panose="02010609060101010101" pitchFamily="49" charset="-122"/>
                <a:sym typeface="华文中宋" panose="02010600040101010101" pitchFamily="2" charset="-122"/>
              </a:rPr>
              <a:t>— </a:t>
            </a:r>
            <a:r>
              <a:rPr lang="en-US" altLang="zh-CN" sz="2400" dirty="0" smtClean="0">
                <a:solidFill>
                  <a:srgbClr val="052E65"/>
                </a:solidFill>
                <a:latin typeface="+mj-ea"/>
                <a:ea typeface="+mj-ea"/>
                <a:cs typeface="+mn-ea"/>
                <a:sym typeface="华文中宋" panose="02010600040101010101" pitchFamily="2" charset="-122"/>
              </a:rPr>
              <a:t>6.拨付专家评审费</a:t>
            </a:r>
            <a:endParaRPr lang="en-US" altLang="zh-CN" sz="2400" dirty="0" smtClean="0">
              <a:solidFill>
                <a:srgbClr val="052E65"/>
              </a:solidFill>
              <a:latin typeface="+mj-ea"/>
              <a:ea typeface="+mj-ea"/>
              <a:cs typeface="+mn-ea"/>
              <a:sym typeface="Lucida Sans Unicode" panose="020B0602030504020204" pitchFamily="34" charset="0"/>
            </a:endParaRPr>
          </a:p>
        </p:txBody>
      </p:sp>
    </p:spTree>
  </p:cSld>
  <p:clrMapOvr>
    <a:masterClrMapping/>
  </p:clrMapOvr>
  <p:transition>
    <p:pull/>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978" name="Picture 1" descr="C:\Users\Administrator\AppData\Roaming\Tencent\Users\478641267\QQ\WinTemp\RichOle\X]_]~J`_$3Z@9)6@1IMUC~7.jpg"/>
          <p:cNvPicPr>
            <a:picLocks noChangeAspect="1"/>
          </p:cNvPicPr>
          <p:nvPr/>
        </p:nvPicPr>
        <p:blipFill>
          <a:blip r:embed="rId2" cstate="print"/>
          <a:stretch>
            <a:fillRect/>
          </a:stretch>
        </p:blipFill>
        <p:spPr>
          <a:xfrm>
            <a:off x="1028700" y="2079625"/>
            <a:ext cx="6911340" cy="3635375"/>
          </a:xfrm>
          <a:prstGeom prst="rect">
            <a:avLst/>
          </a:prstGeom>
          <a:noFill/>
          <a:ln w="9525">
            <a:noFill/>
          </a:ln>
        </p:spPr>
      </p:pic>
      <p:sp>
        <p:nvSpPr>
          <p:cNvPr id="4" name="Rectangle 3"/>
          <p:cNvSpPr>
            <a:spLocks noGrp="1" noChangeArrowheads="1"/>
          </p:cNvSpPr>
          <p:nvPr/>
        </p:nvSpPr>
        <p:spPr bwMode="auto">
          <a:xfrm>
            <a:off x="-69056" y="1268627"/>
            <a:ext cx="7809276" cy="576263"/>
          </a:xfrm>
          <a:prstGeom prst="rect">
            <a:avLst/>
          </a:prstGeom>
          <a:noFill/>
          <a:ln>
            <a:noFill/>
          </a:ln>
        </p:spPr>
        <p:txBody>
          <a:bodyPr/>
          <a:lstStyle>
            <a:lvl1pPr marL="109855" indent="-109855">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l" fontAlgn="base">
              <a:spcBef>
                <a:spcPts val="400"/>
              </a:spcBef>
              <a:buClr>
                <a:schemeClr val="accent1"/>
              </a:buClr>
              <a:buSzPct val="68000"/>
              <a:defRPr/>
            </a:pPr>
            <a:r>
              <a:rPr lang="zh-CN" altLang="en-US" sz="2800" b="1" dirty="0" smtClean="0">
                <a:solidFill>
                  <a:srgbClr val="052E65"/>
                </a:solidFill>
                <a:latin typeface="+mj-ea"/>
                <a:ea typeface="+mj-ea"/>
                <a:sym typeface="华文中宋" panose="02010600040101010101" pitchFamily="2" charset="-122"/>
              </a:rPr>
              <a:t>（三）组织评审 </a:t>
            </a:r>
            <a:r>
              <a:rPr lang="en-US" altLang="zh-CN" sz="2800" b="1" dirty="0" smtClean="0">
                <a:solidFill>
                  <a:srgbClr val="052E65"/>
                </a:solidFill>
                <a:latin typeface="仿宋" panose="02010609060101010101" pitchFamily="49" charset="-122"/>
                <a:ea typeface="仿宋" panose="02010609060101010101" pitchFamily="49" charset="-122"/>
                <a:sym typeface="华文中宋" panose="02010600040101010101" pitchFamily="2" charset="-122"/>
              </a:rPr>
              <a:t>— </a:t>
            </a:r>
            <a:r>
              <a:rPr lang="en-US" altLang="zh-CN" sz="2400" dirty="0" smtClean="0">
                <a:solidFill>
                  <a:srgbClr val="052E65"/>
                </a:solidFill>
                <a:latin typeface="+mj-ea"/>
                <a:ea typeface="+mj-ea"/>
                <a:cs typeface="+mn-ea"/>
                <a:sym typeface="华文中宋" panose="02010600040101010101" pitchFamily="2" charset="-122"/>
              </a:rPr>
              <a:t>7.拨付资助经费</a:t>
            </a:r>
            <a:endParaRPr lang="en-US" altLang="zh-CN" sz="2400" dirty="0" smtClean="0">
              <a:solidFill>
                <a:srgbClr val="052E65"/>
              </a:solidFill>
              <a:latin typeface="+mj-ea"/>
              <a:ea typeface="+mj-ea"/>
              <a:cs typeface="+mn-ea"/>
              <a:sym typeface="Lucida Sans Unicode" panose="020B0602030504020204" pitchFamily="34" charset="0"/>
            </a:endParaRPr>
          </a:p>
        </p:txBody>
      </p:sp>
    </p:spTree>
  </p:cSld>
  <p:clrMapOvr>
    <a:masterClrMapping/>
  </p:clrMapOvr>
  <p:transition>
    <p:pull/>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ffectLst/>
      </p:bgPr>
    </p:bg>
    <p:spTree>
      <p:nvGrpSpPr>
        <p:cNvPr id="1" name=""/>
        <p:cNvGrpSpPr/>
        <p:nvPr/>
      </p:nvGrpSpPr>
      <p:grpSpPr>
        <a:xfrm>
          <a:off x="0" y="0"/>
          <a:ext cx="0" cy="0"/>
          <a:chOff x="0" y="0"/>
          <a:chExt cx="0" cy="0"/>
        </a:xfrm>
      </p:grpSpPr>
      <p:sp>
        <p:nvSpPr>
          <p:cNvPr id="32769" name="Rectangle 2"/>
          <p:cNvSpPr/>
          <p:nvPr/>
        </p:nvSpPr>
        <p:spPr>
          <a:xfrm>
            <a:off x="1258888" y="188913"/>
            <a:ext cx="7685087" cy="1462087"/>
          </a:xfrm>
          <a:prstGeom prst="rect">
            <a:avLst/>
          </a:prstGeom>
          <a:noFill/>
          <a:ln w="9525">
            <a:noFill/>
          </a:ln>
        </p:spPr>
        <p:txBody>
          <a:bodyPr anchor="ctr"/>
          <a:lstStyle/>
          <a:p>
            <a:pPr lvl="0" indent="0"/>
            <a:endParaRPr lang="zh-CN" altLang="zh-CN" sz="4100" b="1" dirty="0">
              <a:solidFill>
                <a:schemeClr val="tx2"/>
              </a:solidFill>
              <a:latin typeface="华文中宋" panose="02010600040101010101" pitchFamily="2" charset="-122"/>
              <a:ea typeface="华文中宋" panose="02010600040101010101" pitchFamily="2" charset="-122"/>
              <a:sym typeface="华文中宋" panose="02010600040101010101" pitchFamily="2" charset="-122"/>
            </a:endParaRPr>
          </a:p>
        </p:txBody>
      </p:sp>
      <p:sp>
        <p:nvSpPr>
          <p:cNvPr id="4" name="单圆角矩形 3"/>
          <p:cNvSpPr/>
          <p:nvPr/>
        </p:nvSpPr>
        <p:spPr>
          <a:xfrm>
            <a:off x="566420" y="1985010"/>
            <a:ext cx="692785" cy="447675"/>
          </a:xfrm>
          <a:prstGeom prst="round1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1200">
              <a:solidFill>
                <a:schemeClr val="tx1">
                  <a:lumMod val="50000"/>
                </a:schemeClr>
              </a:solidFill>
            </a:endParaRPr>
          </a:p>
        </p:txBody>
      </p:sp>
      <p:sp>
        <p:nvSpPr>
          <p:cNvPr id="6" name="矩形 5"/>
          <p:cNvSpPr/>
          <p:nvPr/>
        </p:nvSpPr>
        <p:spPr>
          <a:xfrm>
            <a:off x="8172450" y="5877560"/>
            <a:ext cx="504190" cy="504190"/>
          </a:xfrm>
          <a:prstGeom prst="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1200"/>
          </a:p>
        </p:txBody>
      </p:sp>
      <p:sp>
        <p:nvSpPr>
          <p:cNvPr id="7" name="Rectangle 3"/>
          <p:cNvSpPr>
            <a:spLocks noGrp="1" noChangeArrowheads="1"/>
          </p:cNvSpPr>
          <p:nvPr/>
        </p:nvSpPr>
        <p:spPr bwMode="auto">
          <a:xfrm>
            <a:off x="0" y="1268627"/>
            <a:ext cx="7202488" cy="576263"/>
          </a:xfrm>
          <a:prstGeom prst="rect">
            <a:avLst/>
          </a:prstGeom>
          <a:noFill/>
          <a:ln>
            <a:noFill/>
          </a:ln>
        </p:spPr>
        <p:txBody>
          <a:bodyPr/>
          <a:lstStyle>
            <a:lvl1pPr marL="109855" indent="-109855">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fontAlgn="base">
              <a:spcBef>
                <a:spcPts val="400"/>
              </a:spcBef>
              <a:spcAft>
                <a:spcPct val="0"/>
              </a:spcAft>
              <a:buClr>
                <a:schemeClr val="accent1"/>
              </a:buClr>
              <a:buSzPct val="68000"/>
              <a:defRPr/>
            </a:pPr>
            <a:r>
              <a:rPr lang="zh-CN" altLang="en-US" sz="2800" dirty="0" smtClean="0">
                <a:solidFill>
                  <a:srgbClr val="052E65"/>
                </a:solidFill>
                <a:latin typeface="+mj-ea"/>
                <a:ea typeface="+mj-ea"/>
                <a:sym typeface="华文中宋" panose="02010600040101010101" pitchFamily="2" charset="-122"/>
              </a:rPr>
              <a:t>（三</a:t>
            </a:r>
            <a:r>
              <a:rPr lang="zh-CN" altLang="en-US" sz="2800" b="1" dirty="0" smtClean="0">
                <a:solidFill>
                  <a:srgbClr val="052E65"/>
                </a:solidFill>
                <a:latin typeface="+mj-ea"/>
                <a:ea typeface="+mj-ea"/>
                <a:sym typeface="华文中宋" panose="02010600040101010101" pitchFamily="2" charset="-122"/>
              </a:rPr>
              <a:t>）发展情况 </a:t>
            </a:r>
            <a:r>
              <a:rPr lang="en-US" altLang="zh-CN" sz="2800" b="1" dirty="0" smtClean="0">
                <a:solidFill>
                  <a:srgbClr val="052E65"/>
                </a:solidFill>
                <a:latin typeface="仿宋" panose="02010609060101010101" pitchFamily="49" charset="-122"/>
                <a:ea typeface="仿宋" panose="02010609060101010101" pitchFamily="49" charset="-122"/>
                <a:sym typeface="华文中宋" panose="02010600040101010101" pitchFamily="2" charset="-122"/>
              </a:rPr>
              <a:t>— </a:t>
            </a:r>
            <a:r>
              <a:rPr lang="en-US" altLang="zh-CN" sz="2400" dirty="0" smtClean="0">
                <a:solidFill>
                  <a:srgbClr val="052E65"/>
                </a:solidFill>
                <a:latin typeface="+mj-ea"/>
                <a:ea typeface="+mj-ea"/>
                <a:sym typeface="华文中宋" panose="02010600040101010101" pitchFamily="2" charset="-122"/>
              </a:rPr>
              <a:t>2.</a:t>
            </a:r>
            <a:r>
              <a:rPr lang="zh-CN" altLang="en-US" sz="2400" dirty="0" smtClean="0">
                <a:solidFill>
                  <a:srgbClr val="052E65"/>
                </a:solidFill>
                <a:latin typeface="+mj-ea"/>
                <a:ea typeface="+mj-ea"/>
                <a:sym typeface="华文中宋" panose="02010600040101010101" pitchFamily="2" charset="-122"/>
              </a:rPr>
              <a:t>资助强度的提高</a:t>
            </a:r>
            <a:endParaRPr lang="zh-CN" altLang="en-US" sz="2400" dirty="0">
              <a:ea typeface="黑体" panose="02010609060101010101" pitchFamily="49" charset="-122"/>
              <a:sym typeface="Lucida Sans Unicode" panose="020B0602030504020204" pitchFamily="34" charset="0"/>
            </a:endParaRPr>
          </a:p>
        </p:txBody>
      </p:sp>
      <p:graphicFrame>
        <p:nvGraphicFramePr>
          <p:cNvPr id="2" name="图表 1"/>
          <p:cNvGraphicFramePr/>
          <p:nvPr/>
        </p:nvGraphicFramePr>
        <p:xfrm>
          <a:off x="0" y="1910715"/>
          <a:ext cx="9141460" cy="4935220"/>
        </p:xfrm>
        <a:graphic>
          <a:graphicData uri="http://schemas.openxmlformats.org/drawingml/2006/chart">
            <c:chart xmlns:c="http://schemas.openxmlformats.org/drawingml/2006/chart" xmlns:r="http://schemas.openxmlformats.org/officeDocument/2006/relationships" r:id="rId2"/>
          </a:graphicData>
        </a:graphic>
      </p:graphicFrame>
      <p:sp>
        <p:nvSpPr>
          <p:cNvPr id="3" name="矩形 2"/>
          <p:cNvSpPr/>
          <p:nvPr/>
        </p:nvSpPr>
        <p:spPr>
          <a:xfrm>
            <a:off x="27305" y="2000885"/>
            <a:ext cx="575945" cy="431800"/>
          </a:xfrm>
          <a:prstGeom prst="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zh-CN" sz="1200" b="1">
                <a:solidFill>
                  <a:srgbClr val="000000"/>
                </a:solidFill>
                <a:latin typeface="仿宋" panose="02010609060101010101" pitchFamily="49" charset="-122"/>
                <a:ea typeface="仿宋" panose="02010609060101010101" pitchFamily="49" charset="-122"/>
              </a:rPr>
              <a:t>万元</a:t>
            </a:r>
          </a:p>
        </p:txBody>
      </p:sp>
    </p:spTree>
  </p:cSld>
  <p:clrMapOvr>
    <a:masterClrMapping/>
  </p:clrMapOvr>
  <p:transition>
    <p:pull/>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1"/>
          <p:cNvSpPr txBox="1"/>
          <p:nvPr/>
        </p:nvSpPr>
        <p:spPr>
          <a:xfrm>
            <a:off x="1168400" y="2301240"/>
            <a:ext cx="7547610" cy="3627120"/>
          </a:xfrm>
          <a:prstGeom prst="rect">
            <a:avLst/>
          </a:prstGeom>
          <a:noFill/>
        </p:spPr>
        <p:txBody>
          <a:bodyPr wrap="square" rtlCol="0" anchor="t">
            <a:spAutoFit/>
          </a:bodyPr>
          <a:lstStyle/>
          <a:p>
            <a:pPr marL="342900" indent="-342900">
              <a:lnSpc>
                <a:spcPct val="200000"/>
              </a:lnSpc>
              <a:buFont typeface="Wingdings" panose="05000000000000000000" charset="0"/>
              <a:buChar char="Ø"/>
            </a:pPr>
            <a:r>
              <a:rPr lang="zh-CN" altLang="en-US" sz="1600" b="1" dirty="0">
                <a:solidFill>
                  <a:srgbClr val="052E65"/>
                </a:solidFill>
                <a:latin typeface="仿宋" panose="02010609060101010101" pitchFamily="49" charset="-122"/>
                <a:ea typeface="仿宋" panose="02010609060101010101" pitchFamily="49" charset="-122"/>
              </a:rPr>
              <a:t>为人正派，做事公正，热心博士后人才培养</a:t>
            </a:r>
          </a:p>
          <a:p>
            <a:pPr marL="285750" indent="-285750">
              <a:lnSpc>
                <a:spcPct val="200000"/>
              </a:lnSpc>
              <a:buFont typeface="Wingdings" panose="05000000000000000000" charset="0"/>
              <a:buChar char="Ø"/>
            </a:pPr>
            <a:r>
              <a:rPr lang="zh-CN" altLang="en-US" sz="1600" b="1" dirty="0">
                <a:solidFill>
                  <a:srgbClr val="052E65"/>
                </a:solidFill>
                <a:latin typeface="仿宋" panose="02010609060101010101" pitchFamily="49" charset="-122"/>
                <a:ea typeface="仿宋" panose="02010609060101010101" pitchFamily="49" charset="-122"/>
              </a:rPr>
              <a:t>中青年专家为主</a:t>
            </a:r>
          </a:p>
          <a:p>
            <a:pPr marL="285750" indent="-285750">
              <a:lnSpc>
                <a:spcPct val="200000"/>
              </a:lnSpc>
              <a:buFont typeface="Wingdings" panose="05000000000000000000" charset="0"/>
              <a:buChar char="Ø"/>
            </a:pPr>
            <a:r>
              <a:rPr lang="zh-CN" altLang="en-US" sz="1600" b="1" dirty="0">
                <a:solidFill>
                  <a:srgbClr val="052E65"/>
                </a:solidFill>
                <a:latin typeface="仿宋" panose="02010609060101010101" pitchFamily="49" charset="-122"/>
                <a:ea typeface="仿宋" panose="02010609060101010101" pitchFamily="49" charset="-122"/>
              </a:rPr>
              <a:t>具有正高级专业技术职称，部分一级学科可推荐副高级：</a:t>
            </a:r>
          </a:p>
          <a:p>
            <a:pPr>
              <a:lnSpc>
                <a:spcPct val="150000"/>
              </a:lnSpc>
              <a:buFont typeface="Wingdings" panose="05000000000000000000" charset="0"/>
            </a:pPr>
            <a:r>
              <a:rPr lang="zh-CN" altLang="en-US" sz="1600" b="1" dirty="0">
                <a:solidFill>
                  <a:srgbClr val="C00000"/>
                </a:solidFill>
                <a:latin typeface="仿宋" panose="02010609060101010101" pitchFamily="49" charset="-122"/>
                <a:ea typeface="仿宋" panose="02010609060101010101" pitchFamily="49" charset="-122"/>
              </a:rPr>
              <a:t>地理学，地质学，海洋科学，船舶与海洋工程，纺织科学与工程</a:t>
            </a:r>
            <a:r>
              <a:rPr lang="zh-CN" altLang="en-US" sz="1600" b="1" dirty="0" smtClean="0">
                <a:solidFill>
                  <a:srgbClr val="C00000"/>
                </a:solidFill>
                <a:latin typeface="仿宋" panose="02010609060101010101" pitchFamily="49" charset="-122"/>
                <a:ea typeface="仿宋" panose="02010609060101010101" pitchFamily="49" charset="-122"/>
              </a:rPr>
              <a:t>，生物医学</a:t>
            </a:r>
            <a:r>
              <a:rPr lang="zh-CN" altLang="en-US" sz="1600" b="1" dirty="0">
                <a:solidFill>
                  <a:srgbClr val="C00000"/>
                </a:solidFill>
                <a:latin typeface="仿宋" panose="02010609060101010101" pitchFamily="49" charset="-122"/>
                <a:ea typeface="仿宋" panose="02010609060101010101" pitchFamily="49" charset="-122"/>
              </a:rPr>
              <a:t>工程，食品科学与工程，石油与天然气工程，航空</a:t>
            </a:r>
            <a:r>
              <a:rPr lang="zh-CN" altLang="en-US" sz="1600" b="1" dirty="0" smtClean="0">
                <a:solidFill>
                  <a:srgbClr val="C00000"/>
                </a:solidFill>
                <a:latin typeface="仿宋" panose="02010609060101010101" pitchFamily="49" charset="-122"/>
                <a:ea typeface="仿宋" panose="02010609060101010101" pitchFamily="49" charset="-122"/>
              </a:rPr>
              <a:t>宇航科学</a:t>
            </a:r>
            <a:r>
              <a:rPr lang="zh-CN" altLang="en-US" sz="1600" b="1" dirty="0">
                <a:solidFill>
                  <a:srgbClr val="C00000"/>
                </a:solidFill>
                <a:latin typeface="仿宋" panose="02010609060101010101" pitchFamily="49" charset="-122"/>
                <a:ea typeface="仿宋" panose="02010609060101010101" pitchFamily="49" charset="-122"/>
              </a:rPr>
              <a:t>与技术，核科学与技术，图书馆、情报与档案管理，艺术学</a:t>
            </a:r>
          </a:p>
          <a:p>
            <a:pPr marL="285750" indent="-285750">
              <a:lnSpc>
                <a:spcPct val="200000"/>
              </a:lnSpc>
              <a:buFont typeface="Wingdings" panose="05000000000000000000" charset="0"/>
              <a:buChar char="Ø"/>
            </a:pPr>
            <a:r>
              <a:rPr lang="zh-CN" altLang="en-US" sz="1600" b="1" dirty="0">
                <a:solidFill>
                  <a:srgbClr val="052E65"/>
                </a:solidFill>
                <a:latin typeface="仿宋" panose="02010609060101010101" pitchFamily="49" charset="-122"/>
                <a:ea typeface="仿宋" panose="02010609060101010101" pitchFamily="49" charset="-122"/>
              </a:rPr>
              <a:t>院士、学科领域和国家重大科研项目的学术带头人、有两个以上一级学科背景或有国内外博士后研究经历的专家优先</a:t>
            </a:r>
          </a:p>
        </p:txBody>
      </p:sp>
      <p:sp>
        <p:nvSpPr>
          <p:cNvPr id="3" name="文本框 2"/>
          <p:cNvSpPr txBox="1"/>
          <p:nvPr/>
        </p:nvSpPr>
        <p:spPr>
          <a:xfrm>
            <a:off x="26670" y="1260475"/>
            <a:ext cx="3042920" cy="518160"/>
          </a:xfrm>
          <a:prstGeom prst="rect">
            <a:avLst/>
          </a:prstGeom>
          <a:noFill/>
        </p:spPr>
        <p:txBody>
          <a:bodyPr wrap="none" rtlCol="0" anchor="t">
            <a:spAutoFit/>
          </a:bodyPr>
          <a:lstStyle/>
          <a:p>
            <a:pPr marL="109855" indent="-109855" algn="l">
              <a:spcBef>
                <a:spcPts val="400"/>
              </a:spcBef>
              <a:buClr>
                <a:schemeClr val="accent1"/>
              </a:buClr>
              <a:buSzPct val="68000"/>
              <a:defRPr/>
            </a:pPr>
            <a:r>
              <a:rPr lang="zh-CN" altLang="en-US" sz="2800" b="1" dirty="0" smtClean="0">
                <a:solidFill>
                  <a:srgbClr val="052E65"/>
                </a:solidFill>
                <a:latin typeface="+mj-ea"/>
                <a:ea typeface="+mj-ea"/>
                <a:cs typeface="+mn-cs"/>
                <a:sym typeface="华文中宋" panose="02010600040101010101" pitchFamily="2" charset="-122"/>
              </a:rPr>
              <a:t>（四）评审专家库</a:t>
            </a:r>
          </a:p>
        </p:txBody>
      </p:sp>
      <p:sp>
        <p:nvSpPr>
          <p:cNvPr id="2" name="文本框 1"/>
          <p:cNvSpPr txBox="1"/>
          <p:nvPr/>
        </p:nvSpPr>
        <p:spPr>
          <a:xfrm>
            <a:off x="1106805" y="2007235"/>
            <a:ext cx="3154680" cy="365760"/>
          </a:xfrm>
          <a:prstGeom prst="rect">
            <a:avLst/>
          </a:prstGeom>
          <a:noFill/>
        </p:spPr>
        <p:txBody>
          <a:bodyPr wrap="none" rtlCol="0" anchor="t">
            <a:spAutoFit/>
          </a:bodyPr>
          <a:lstStyle/>
          <a:p>
            <a:pPr marL="109855" indent="-109855" algn="l">
              <a:spcBef>
                <a:spcPts val="400"/>
              </a:spcBef>
              <a:buClr>
                <a:schemeClr val="accent1"/>
              </a:buClr>
              <a:buSzPct val="68000"/>
              <a:defRPr/>
            </a:pPr>
            <a:r>
              <a:rPr lang="zh-CN" altLang="en-US" dirty="0" smtClean="0">
                <a:solidFill>
                  <a:srgbClr val="052E65"/>
                </a:solidFill>
                <a:latin typeface="+mj-ea"/>
                <a:ea typeface="+mj-ea"/>
                <a:cs typeface="+mn-cs"/>
                <a:sym typeface="华文中宋" panose="02010600040101010101" pitchFamily="2" charset="-122"/>
              </a:rPr>
              <a:t>博士后基金评审专家推荐条件</a:t>
            </a:r>
          </a:p>
        </p:txBody>
      </p:sp>
    </p:spTree>
  </p:cSld>
  <p:clrMapOvr>
    <a:masterClrMapping/>
  </p:clrMapOvr>
  <p:transition>
    <p:pull/>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TextBox 8"/>
          <p:cNvSpPr/>
          <p:nvPr/>
        </p:nvSpPr>
        <p:spPr>
          <a:xfrm>
            <a:off x="354330" y="621665"/>
            <a:ext cx="8434705" cy="640080"/>
          </a:xfrm>
          <a:prstGeom prst="rect">
            <a:avLst/>
          </a:prstGeom>
          <a:noFill/>
          <a:ln w="12700" cmpd="sng">
            <a:noFill/>
            <a:prstDash val="solid"/>
          </a:ln>
        </p:spPr>
        <p:txBody>
          <a:bodyPr wrap="square" anchor="t">
            <a:spAutoFit/>
            <a:scene3d>
              <a:camera prst="orthographicFront"/>
              <a:lightRig rig="harsh" dir="t"/>
            </a:scene3d>
            <a:sp3d extrusionH="57150" prstMaterial="matte">
              <a:bevelT w="63500" h="12700" prst="angle"/>
              <a:contourClr>
                <a:schemeClr val="bg1">
                  <a:lumMod val="65000"/>
                </a:schemeClr>
              </a:contourClr>
            </a:sp3d>
          </a:bodyPr>
          <a:lstStyle/>
          <a:p>
            <a:pPr marL="109855" lvl="0" indent="-109855" algn="ctr">
              <a:spcBef>
                <a:spcPts val="400"/>
              </a:spcBef>
              <a:buClr>
                <a:schemeClr val="accent1"/>
              </a:buClr>
              <a:buSzPct val="68000"/>
              <a:defRPr/>
            </a:pPr>
            <a:r>
              <a:rPr lang="zh-CN" altLang="en-US" sz="3600" b="1" dirty="0" smtClean="0">
                <a:solidFill>
                  <a:srgbClr val="000000"/>
                </a:solidFill>
                <a:latin typeface="华文中宋" panose="02010600040101010101" pitchFamily="2" charset="-122"/>
                <a:ea typeface="华文中宋" panose="02010600040101010101" pitchFamily="2" charset="-122"/>
                <a:cs typeface="+mn-cs"/>
                <a:sym typeface="黑体" panose="02010609060101010101" pitchFamily="49" charset="-122"/>
              </a:rPr>
              <a:t>博士后基金管理处职能</a:t>
            </a:r>
          </a:p>
        </p:txBody>
      </p:sp>
      <p:sp>
        <p:nvSpPr>
          <p:cNvPr id="140290" name="文本框 2"/>
          <p:cNvSpPr txBox="1"/>
          <p:nvPr/>
        </p:nvSpPr>
        <p:spPr>
          <a:xfrm>
            <a:off x="1016635" y="1826260"/>
            <a:ext cx="7560725" cy="4160520"/>
          </a:xfrm>
          <a:prstGeom prst="rect">
            <a:avLst/>
          </a:prstGeom>
          <a:noFill/>
          <a:ln w="9525">
            <a:noFill/>
          </a:ln>
        </p:spPr>
        <p:txBody>
          <a:bodyPr wrap="square" anchor="t">
            <a:spAutoFit/>
          </a:bodyPr>
          <a:lstStyle/>
          <a:p>
            <a:pPr marL="285750" lvl="0" indent="-285750">
              <a:buSzPct val="160000"/>
              <a:buFont typeface="Wingdings" panose="05000000000000000000" pitchFamily="2" charset="2"/>
              <a:buBlip>
                <a:blip r:embed="rId2"/>
              </a:buBlip>
            </a:pPr>
            <a:r>
              <a:rPr lang="zh-CN" altLang="en-US" b="1" dirty="0">
                <a:solidFill>
                  <a:srgbClr val="052E65"/>
                </a:solidFill>
                <a:latin typeface="宋体" panose="02010600030101010101" pitchFamily="2" charset="-122"/>
              </a:rPr>
              <a:t>博士后基金资助：</a:t>
            </a:r>
            <a:r>
              <a:rPr lang="zh-CN" altLang="en-US" b="1" dirty="0">
                <a:solidFill>
                  <a:srgbClr val="052E65"/>
                </a:solidFill>
                <a:latin typeface="仿宋" panose="02010609060101010101" pitchFamily="49" charset="-122"/>
                <a:ea typeface="仿宋" panose="02010609060101010101" pitchFamily="49" charset="-122"/>
              </a:rPr>
              <a:t>基金的规划、筹集、管理、监督、评估</a:t>
            </a:r>
          </a:p>
          <a:p>
            <a:pPr marL="285750" lvl="0" indent="-285750">
              <a:buSzPct val="160000"/>
              <a:buFont typeface="Wingdings" panose="05000000000000000000" pitchFamily="2" charset="2"/>
              <a:buBlip>
                <a:blip r:embed="rId2"/>
              </a:buBlip>
            </a:pPr>
            <a:endParaRPr lang="zh-CN" altLang="en-US" b="1" dirty="0">
              <a:solidFill>
                <a:srgbClr val="052E65"/>
              </a:solidFill>
              <a:latin typeface="仿宋" panose="02010609060101010101" pitchFamily="49" charset="-122"/>
              <a:ea typeface="仿宋" panose="02010609060101010101" pitchFamily="49" charset="-122"/>
            </a:endParaRPr>
          </a:p>
          <a:p>
            <a:pPr marL="285750" indent="-285750">
              <a:buSzPct val="160000"/>
              <a:buBlip>
                <a:blip r:embed="rId2"/>
              </a:buBlip>
            </a:pPr>
            <a:r>
              <a:rPr lang="zh-CN" altLang="en-US" b="1" dirty="0">
                <a:solidFill>
                  <a:srgbClr val="052E65"/>
                </a:solidFill>
                <a:latin typeface="宋体" panose="02010600030101010101" pitchFamily="2" charset="-122"/>
              </a:rPr>
              <a:t>博士后基金会理事会</a:t>
            </a:r>
            <a:endParaRPr lang="zh-CN" altLang="en-US" dirty="0">
              <a:solidFill>
                <a:srgbClr val="052E65"/>
              </a:solidFill>
              <a:latin typeface="宋体" panose="02010600030101010101" pitchFamily="2" charset="-122"/>
            </a:endParaRPr>
          </a:p>
          <a:p>
            <a:pPr marL="285750" lvl="0" indent="-285750">
              <a:buSzPct val="160000"/>
              <a:buFont typeface="Wingdings" panose="05000000000000000000" pitchFamily="2" charset="2"/>
              <a:buBlip>
                <a:blip r:embed="rId2"/>
              </a:buBlip>
            </a:pPr>
            <a:endParaRPr lang="zh-CN" altLang="en-US" dirty="0">
              <a:solidFill>
                <a:srgbClr val="052E65"/>
              </a:solidFill>
              <a:latin typeface="宋体" panose="02010600030101010101" pitchFamily="2" charset="-122"/>
            </a:endParaRPr>
          </a:p>
          <a:p>
            <a:pPr marL="285750" indent="-285750">
              <a:spcAft>
                <a:spcPts val="1800"/>
              </a:spcAft>
              <a:buSzPct val="160000"/>
              <a:buBlip>
                <a:blip r:embed="rId2"/>
              </a:buBlip>
            </a:pPr>
            <a:r>
              <a:rPr lang="zh-CN" altLang="en-US" b="1" dirty="0">
                <a:solidFill>
                  <a:srgbClr val="052E65"/>
                </a:solidFill>
                <a:latin typeface="宋体" panose="02010600030101010101" pitchFamily="2" charset="-122"/>
              </a:rPr>
              <a:t>博士后学术交流：</a:t>
            </a:r>
            <a:r>
              <a:rPr lang="zh-CN" altLang="en-US" b="1" dirty="0">
                <a:solidFill>
                  <a:srgbClr val="052E65"/>
                </a:solidFill>
                <a:latin typeface="仿宋" panose="02010609060101010101" pitchFamily="49" charset="-122"/>
                <a:ea typeface="仿宋" panose="02010609060101010101" pitchFamily="49" charset="-122"/>
                <a:sym typeface="Arial" panose="020B0604020202020204" pitchFamily="34" charset="0"/>
              </a:rPr>
              <a:t>全国博士后学术论坛</a:t>
            </a:r>
          </a:p>
          <a:p>
            <a:pPr marL="285750" indent="-285750">
              <a:lnSpc>
                <a:spcPct val="150000"/>
              </a:lnSpc>
              <a:buSzPct val="160000"/>
              <a:buBlip>
                <a:blip r:embed="rId2"/>
              </a:buBlip>
            </a:pPr>
            <a:r>
              <a:rPr lang="zh-CN" altLang="en-US" b="1" dirty="0">
                <a:solidFill>
                  <a:srgbClr val="052E65"/>
                </a:solidFill>
                <a:latin typeface="宋体" panose="02010600030101010101" pitchFamily="2" charset="-122"/>
                <a:sym typeface="Arial" panose="020B0604020202020204" pitchFamily="34" charset="0"/>
              </a:rPr>
              <a:t>博士后人才及科技服务：</a:t>
            </a:r>
            <a:r>
              <a:rPr lang="zh-CN" altLang="en-US" b="1" dirty="0">
                <a:solidFill>
                  <a:srgbClr val="052E65"/>
                </a:solidFill>
                <a:latin typeface="仿宋" panose="02010609060101010101" pitchFamily="49" charset="-122"/>
                <a:ea typeface="仿宋" panose="02010609060101010101" pitchFamily="49" charset="-122"/>
                <a:sym typeface="Arial" panose="020B0604020202020204" pitchFamily="34" charset="0"/>
              </a:rPr>
              <a:t>博士后科技服务团、博士后挂职锻炼、博士后</a:t>
            </a:r>
            <a:r>
              <a:rPr lang="zh-CN" altLang="en-US" b="1" dirty="0" smtClean="0">
                <a:solidFill>
                  <a:srgbClr val="052E65"/>
                </a:solidFill>
                <a:latin typeface="仿宋" panose="02010609060101010101" pitchFamily="49" charset="-122"/>
                <a:ea typeface="仿宋" panose="02010609060101010101" pitchFamily="49" charset="-122"/>
                <a:sym typeface="Arial" panose="020B0604020202020204" pitchFamily="34" charset="0"/>
              </a:rPr>
              <a:t>创新</a:t>
            </a:r>
            <a:r>
              <a:rPr lang="zh-CN" altLang="en-US" b="1" dirty="0">
                <a:solidFill>
                  <a:srgbClr val="052E65"/>
                </a:solidFill>
                <a:latin typeface="仿宋" panose="02010609060101010101" pitchFamily="49" charset="-122"/>
                <a:ea typeface="仿宋" panose="02010609060101010101" pitchFamily="49" charset="-122"/>
                <a:sym typeface="Arial" panose="020B0604020202020204" pitchFamily="34" charset="0"/>
              </a:rPr>
              <a:t>创业</a:t>
            </a:r>
          </a:p>
          <a:p>
            <a:pPr lvl="0">
              <a:buSzPct val="160000"/>
              <a:buFont typeface="Wingdings" panose="05000000000000000000" pitchFamily="2" charset="2"/>
              <a:buBlip>
                <a:blip r:embed="rId2"/>
              </a:buBlip>
            </a:pPr>
            <a:endParaRPr lang="zh-CN" altLang="en-US" b="1" dirty="0">
              <a:solidFill>
                <a:srgbClr val="052E65"/>
              </a:solidFill>
              <a:latin typeface="仿宋" panose="02010609060101010101" pitchFamily="49" charset="-122"/>
              <a:ea typeface="仿宋" panose="02010609060101010101" pitchFamily="49" charset="-122"/>
            </a:endParaRPr>
          </a:p>
          <a:p>
            <a:pPr marL="285750" indent="-285750">
              <a:buSzPct val="160000"/>
              <a:buBlip>
                <a:blip r:embed="rId2"/>
              </a:buBlip>
            </a:pPr>
            <a:r>
              <a:rPr lang="zh-CN" altLang="en-US" b="1" dirty="0">
                <a:solidFill>
                  <a:srgbClr val="052E65"/>
                </a:solidFill>
                <a:latin typeface="宋体" panose="02010600030101010101" pitchFamily="2" charset="-122"/>
              </a:rPr>
              <a:t>北京博士后联谊会</a:t>
            </a:r>
            <a:endParaRPr lang="zh-CN" altLang="en-US" dirty="0">
              <a:solidFill>
                <a:srgbClr val="052E65"/>
              </a:solidFill>
              <a:latin typeface="宋体" panose="02010600030101010101" pitchFamily="2" charset="-122"/>
            </a:endParaRPr>
          </a:p>
          <a:p>
            <a:pPr lvl="0">
              <a:buSzPct val="160000"/>
              <a:buFont typeface="Wingdings" panose="05000000000000000000" pitchFamily="2" charset="2"/>
            </a:pPr>
            <a:endParaRPr lang="zh-CN" altLang="en-US" dirty="0">
              <a:solidFill>
                <a:srgbClr val="052E65"/>
              </a:solidFill>
              <a:latin typeface="宋体" panose="02010600030101010101" pitchFamily="2" charset="-122"/>
            </a:endParaRPr>
          </a:p>
          <a:p>
            <a:pPr marL="285750" indent="-285750">
              <a:lnSpc>
                <a:spcPct val="150000"/>
              </a:lnSpc>
              <a:buSzPct val="160000"/>
              <a:buBlip>
                <a:blip r:embed="rId2"/>
              </a:buBlip>
            </a:pPr>
            <a:r>
              <a:rPr lang="zh-CN" altLang="en-US" b="1" dirty="0">
                <a:solidFill>
                  <a:srgbClr val="052E65"/>
                </a:solidFill>
                <a:latin typeface="宋体" panose="02010600030101010101" pitchFamily="2" charset="-122"/>
              </a:rPr>
              <a:t>其他：</a:t>
            </a:r>
            <a:r>
              <a:rPr lang="zh-CN" altLang="en-US" b="1" dirty="0">
                <a:solidFill>
                  <a:srgbClr val="052E65"/>
                </a:solidFill>
                <a:latin typeface="仿宋" panose="02010609060101010101" pitchFamily="49" charset="-122"/>
                <a:ea typeface="仿宋" panose="02010609060101010101" pitchFamily="49" charset="-122"/>
              </a:rPr>
              <a:t>编辑出版《博士后工作年报》、《博士后基金资助者选介》、</a:t>
            </a:r>
            <a:r>
              <a:rPr lang="zh-CN" altLang="en-US" b="1" dirty="0" smtClean="0">
                <a:solidFill>
                  <a:srgbClr val="052E65"/>
                </a:solidFill>
                <a:latin typeface="仿宋" panose="02010609060101010101" pitchFamily="49" charset="-122"/>
                <a:ea typeface="仿宋" panose="02010609060101010101" pitchFamily="49" charset="-122"/>
              </a:rPr>
              <a:t>《全国博士后学术交流活动巡礼》、维护中国博士后微信公众号等</a:t>
            </a:r>
            <a:endParaRPr lang="zh-CN" altLang="en-US" b="1" dirty="0">
              <a:solidFill>
                <a:srgbClr val="052E65"/>
              </a:solidFill>
              <a:latin typeface="仿宋" panose="02010609060101010101" pitchFamily="49" charset="-122"/>
              <a:ea typeface="仿宋" panose="02010609060101010101" pitchFamily="49" charset="-122"/>
            </a:endParaRPr>
          </a:p>
        </p:txBody>
      </p:sp>
    </p:spTree>
  </p:cSld>
  <p:clrMapOvr>
    <a:masterClrMapping/>
  </p:clrMapOvr>
  <p:transition>
    <p:pull/>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736090" y="1337795"/>
            <a:ext cx="6003925" cy="5532120"/>
          </a:xfrm>
          <a:prstGeom prst="rect">
            <a:avLst/>
          </a:prstGeom>
          <a:noFill/>
        </p:spPr>
        <p:txBody>
          <a:bodyPr wrap="square" rtlCol="0">
            <a:spAutoFit/>
          </a:bodyPr>
          <a:lstStyle/>
          <a:p>
            <a:pPr>
              <a:lnSpc>
                <a:spcPct val="150000"/>
              </a:lnSpc>
            </a:pPr>
            <a:r>
              <a:rPr lang="zh-CN" altLang="en-US" b="1" dirty="0">
                <a:solidFill>
                  <a:srgbClr val="002060"/>
                </a:solidFill>
                <a:latin typeface="楷体" panose="02010609060101010101" charset="-122"/>
                <a:ea typeface="楷体" panose="02010609060101010101" charset="-122"/>
                <a:sym typeface="+mn-ea"/>
              </a:rPr>
              <a:t>处    长：陈  颖 </a:t>
            </a:r>
            <a:r>
              <a:rPr lang="en-US" altLang="zh-CN" b="1" dirty="0">
                <a:solidFill>
                  <a:srgbClr val="002060"/>
                </a:solidFill>
                <a:latin typeface="楷体" panose="02010609060101010101" charset="-122"/>
                <a:ea typeface="楷体" panose="02010609060101010101" charset="-122"/>
                <a:sym typeface="+mn-ea"/>
              </a:rPr>
              <a:t>62335015</a:t>
            </a:r>
          </a:p>
          <a:p>
            <a:pPr>
              <a:lnSpc>
                <a:spcPct val="150000"/>
              </a:lnSpc>
            </a:pPr>
            <a:r>
              <a:rPr lang="zh-CN" altLang="en-US" b="1" kern="1100" dirty="0">
                <a:solidFill>
                  <a:srgbClr val="002060"/>
                </a:solidFill>
                <a:uFillTx/>
                <a:latin typeface="楷体" panose="02010609060101010101" charset="-122"/>
                <a:ea typeface="楷体" panose="02010609060101010101" charset="-122"/>
                <a:cs typeface="+mn-ea"/>
                <a:sym typeface="+mn-ea"/>
              </a:rPr>
              <a:t>副 处 长</a:t>
            </a:r>
            <a:r>
              <a:rPr lang="zh-CN" altLang="en-US" b="1" kern="1100" dirty="0">
                <a:solidFill>
                  <a:srgbClr val="002060"/>
                </a:solidFill>
                <a:uFillTx/>
                <a:latin typeface="楷体" panose="02010609060101010101" charset="-122"/>
                <a:ea typeface="楷体" panose="02010609060101010101" charset="-122"/>
                <a:sym typeface="+mn-ea"/>
              </a:rPr>
              <a:t>：</a:t>
            </a:r>
            <a:r>
              <a:rPr lang="zh-CN" altLang="en-US" b="1" dirty="0">
                <a:solidFill>
                  <a:srgbClr val="002060"/>
                </a:solidFill>
                <a:latin typeface="楷体" panose="02010609060101010101" charset="-122"/>
                <a:ea typeface="楷体" panose="02010609060101010101" charset="-122"/>
                <a:sym typeface="+mn-ea"/>
              </a:rPr>
              <a:t>王  芳 </a:t>
            </a:r>
            <a:r>
              <a:rPr lang="en-US" altLang="zh-CN" b="1" dirty="0">
                <a:solidFill>
                  <a:srgbClr val="002060"/>
                </a:solidFill>
                <a:latin typeface="楷体" panose="02010609060101010101" charset="-122"/>
                <a:ea typeface="楷体" panose="02010609060101010101" charset="-122"/>
                <a:sym typeface="+mn-ea"/>
              </a:rPr>
              <a:t>62335023</a:t>
            </a:r>
          </a:p>
          <a:p>
            <a:pPr>
              <a:lnSpc>
                <a:spcPct val="150000"/>
              </a:lnSpc>
            </a:pPr>
            <a:r>
              <a:rPr lang="zh-CN" altLang="en-US" b="1" dirty="0">
                <a:solidFill>
                  <a:srgbClr val="002060"/>
                </a:solidFill>
                <a:latin typeface="楷体" panose="02010609060101010101" charset="-122"/>
                <a:ea typeface="楷体" panose="02010609060101010101" charset="-122"/>
                <a:sym typeface="+mn-ea"/>
              </a:rPr>
              <a:t>工作人员</a:t>
            </a:r>
            <a:r>
              <a:rPr lang="zh-CN" altLang="en-US" b="1" dirty="0">
                <a:solidFill>
                  <a:srgbClr val="002060"/>
                </a:solidFill>
                <a:latin typeface="楷体" panose="02010609060101010101" charset="-122"/>
                <a:ea typeface="楷体" panose="02010609060101010101" charset="-122"/>
                <a:cs typeface="+mn-ea"/>
                <a:sym typeface="+mn-ea"/>
              </a:rPr>
              <a:t>：池莲子 </a:t>
            </a:r>
            <a:r>
              <a:rPr lang="en-US" altLang="zh-CN" b="1" dirty="0">
                <a:solidFill>
                  <a:srgbClr val="002060"/>
                </a:solidFill>
                <a:latin typeface="楷体" panose="02010609060101010101" charset="-122"/>
                <a:ea typeface="楷体" panose="02010609060101010101" charset="-122"/>
                <a:cs typeface="+mn-ea"/>
                <a:sym typeface="+mn-ea"/>
              </a:rPr>
              <a:t>82387704</a:t>
            </a:r>
          </a:p>
          <a:p>
            <a:pPr>
              <a:lnSpc>
                <a:spcPct val="150000"/>
              </a:lnSpc>
            </a:pPr>
            <a:r>
              <a:rPr lang="en-US" altLang="zh-CN" b="1" dirty="0">
                <a:solidFill>
                  <a:srgbClr val="002060"/>
                </a:solidFill>
                <a:latin typeface="楷体" panose="02010609060101010101" charset="-122"/>
                <a:ea typeface="楷体" panose="02010609060101010101" charset="-122"/>
                <a:cs typeface="+mn-ea"/>
                <a:sym typeface="+mn-ea"/>
              </a:rPr>
              <a:t>          </a:t>
            </a:r>
            <a:r>
              <a:rPr lang="zh-CN" altLang="en-US" b="1" dirty="0">
                <a:solidFill>
                  <a:srgbClr val="002060"/>
                </a:solidFill>
                <a:latin typeface="楷体" panose="02010609060101010101" charset="-122"/>
                <a:ea typeface="楷体" panose="02010609060101010101" charset="-122"/>
                <a:cs typeface="+mn-ea"/>
                <a:sym typeface="+mn-ea"/>
              </a:rPr>
              <a:t>张永涛 </a:t>
            </a:r>
            <a:r>
              <a:rPr lang="en-US" altLang="zh-CN" b="1" dirty="0">
                <a:solidFill>
                  <a:srgbClr val="002060"/>
                </a:solidFill>
                <a:latin typeface="楷体" panose="02010609060101010101" charset="-122"/>
                <a:ea typeface="楷体" panose="02010609060101010101" charset="-122"/>
                <a:cs typeface="+mn-ea"/>
                <a:sym typeface="+mn-ea"/>
              </a:rPr>
              <a:t>82387704</a:t>
            </a:r>
          </a:p>
          <a:p>
            <a:pPr>
              <a:lnSpc>
                <a:spcPct val="150000"/>
              </a:lnSpc>
            </a:pPr>
            <a:r>
              <a:rPr lang="en-US" altLang="zh-CN" b="1" dirty="0">
                <a:solidFill>
                  <a:srgbClr val="002060"/>
                </a:solidFill>
                <a:latin typeface="楷体" panose="02010609060101010101" charset="-122"/>
                <a:ea typeface="楷体" panose="02010609060101010101" charset="-122"/>
                <a:cs typeface="+mn-ea"/>
                <a:sym typeface="+mn-ea"/>
              </a:rPr>
              <a:t>          </a:t>
            </a:r>
            <a:r>
              <a:rPr lang="zh-CN" altLang="en-US" b="1" dirty="0">
                <a:solidFill>
                  <a:srgbClr val="002060"/>
                </a:solidFill>
                <a:latin typeface="楷体" panose="02010609060101010101" charset="-122"/>
                <a:ea typeface="楷体" panose="02010609060101010101" charset="-122"/>
                <a:cs typeface="+mn-ea"/>
                <a:sym typeface="+mn-ea"/>
              </a:rPr>
              <a:t>王添翼 </a:t>
            </a:r>
            <a:r>
              <a:rPr lang="en-US" altLang="zh-CN" b="1" dirty="0">
                <a:solidFill>
                  <a:srgbClr val="002060"/>
                </a:solidFill>
                <a:latin typeface="楷体" panose="02010609060101010101" charset="-122"/>
                <a:ea typeface="楷体" panose="02010609060101010101" charset="-122"/>
                <a:cs typeface="+mn-ea"/>
                <a:sym typeface="+mn-ea"/>
              </a:rPr>
              <a:t>62335023</a:t>
            </a:r>
          </a:p>
          <a:p>
            <a:pPr>
              <a:lnSpc>
                <a:spcPct val="150000"/>
              </a:lnSpc>
            </a:pPr>
            <a:r>
              <a:rPr lang="zh-CN" altLang="en-US" b="1" dirty="0">
                <a:solidFill>
                  <a:srgbClr val="002060"/>
                </a:solidFill>
                <a:latin typeface="楷体" panose="02010609060101010101" charset="-122"/>
                <a:ea typeface="楷体" panose="02010609060101010101" charset="-122"/>
                <a:sym typeface="+mn-ea"/>
              </a:rPr>
              <a:t>地    址：</a:t>
            </a:r>
            <a:r>
              <a:rPr lang="zh-CN" altLang="en-US" b="1" dirty="0">
                <a:solidFill>
                  <a:srgbClr val="002060"/>
                </a:solidFill>
                <a:latin typeface="楷体" panose="02010609060101010101" charset="-122"/>
                <a:ea typeface="楷体" panose="02010609060101010101" charset="-122"/>
                <a:cs typeface="+mn-ea"/>
                <a:sym typeface="+mn-ea"/>
              </a:rPr>
              <a:t>北京市海淀区学院路30号博士后公寓</a:t>
            </a:r>
            <a:endParaRPr lang="zh-CN" altLang="en-US" b="1" dirty="0">
              <a:solidFill>
                <a:srgbClr val="002060"/>
              </a:solidFill>
              <a:latin typeface="华文中宋" panose="02010600040101010101" pitchFamily="2" charset="-122"/>
              <a:ea typeface="华文中宋" panose="02010600040101010101" pitchFamily="2" charset="-122"/>
            </a:endParaRPr>
          </a:p>
          <a:p>
            <a:pPr>
              <a:lnSpc>
                <a:spcPct val="150000"/>
              </a:lnSpc>
            </a:pPr>
            <a:r>
              <a:rPr lang="zh-CN" altLang="en-US" b="1" dirty="0">
                <a:solidFill>
                  <a:srgbClr val="002060"/>
                </a:solidFill>
                <a:latin typeface="楷体" panose="02010609060101010101" charset="-122"/>
                <a:ea typeface="楷体" panose="02010609060101010101" charset="-122"/>
                <a:cs typeface="+mn-ea"/>
              </a:rPr>
              <a:t>邮政编码：100083</a:t>
            </a:r>
          </a:p>
          <a:p>
            <a:pPr>
              <a:lnSpc>
                <a:spcPct val="150000"/>
              </a:lnSpc>
            </a:pPr>
            <a:r>
              <a:rPr lang="zh-CN" altLang="en-US" b="1" dirty="0">
                <a:solidFill>
                  <a:srgbClr val="002060"/>
                </a:solidFill>
                <a:latin typeface="楷体" panose="02010609060101010101" charset="-122"/>
                <a:ea typeface="楷体" panose="02010609060101010101" charset="-122"/>
                <a:cs typeface="+mn-ea"/>
              </a:rPr>
              <a:t>传    真：010-62335395</a:t>
            </a:r>
            <a:endParaRPr lang="zh-CN" altLang="en-US" b="1" dirty="0">
              <a:solidFill>
                <a:srgbClr val="002060"/>
              </a:solidFill>
              <a:latin typeface="华文中宋" panose="02010600040101010101" pitchFamily="2" charset="-122"/>
              <a:ea typeface="华文中宋" panose="02010600040101010101" pitchFamily="2" charset="-122"/>
            </a:endParaRPr>
          </a:p>
          <a:p>
            <a:pPr>
              <a:lnSpc>
                <a:spcPct val="150000"/>
              </a:lnSpc>
            </a:pPr>
            <a:r>
              <a:rPr lang="zh-CN" altLang="en-US" b="1" dirty="0">
                <a:solidFill>
                  <a:srgbClr val="002060"/>
                </a:solidFill>
                <a:latin typeface="楷体" panose="02010609060101010101" charset="-122"/>
                <a:ea typeface="楷体" panose="02010609060101010101" charset="-122"/>
                <a:cs typeface="+mn-ea"/>
              </a:rPr>
              <a:t>网    址：http://jj.chinapostdoctor.org.cn</a:t>
            </a:r>
            <a:endParaRPr lang="zh-CN" altLang="en-US" b="1" dirty="0">
              <a:solidFill>
                <a:srgbClr val="002060"/>
              </a:solidFill>
              <a:latin typeface="华文中宋" panose="02010600040101010101" pitchFamily="2" charset="-122"/>
              <a:ea typeface="华文中宋" panose="02010600040101010101" pitchFamily="2" charset="-122"/>
            </a:endParaRPr>
          </a:p>
          <a:p>
            <a:pPr>
              <a:lnSpc>
                <a:spcPct val="150000"/>
              </a:lnSpc>
            </a:pPr>
            <a:r>
              <a:rPr lang="zh-CN" altLang="en-US" b="1" dirty="0">
                <a:solidFill>
                  <a:srgbClr val="002060"/>
                </a:solidFill>
                <a:latin typeface="楷体" panose="02010609060101010101" charset="-122"/>
                <a:ea typeface="楷体" panose="02010609060101010101" charset="-122"/>
                <a:cs typeface="+mn-ea"/>
              </a:rPr>
              <a:t>E - mail：</a:t>
            </a:r>
            <a:r>
              <a:rPr lang="en-US" altLang="zh-CN" b="1" dirty="0">
                <a:solidFill>
                  <a:srgbClr val="002060"/>
                </a:solidFill>
                <a:latin typeface="楷体" panose="02010609060101010101" charset="-122"/>
                <a:ea typeface="楷体" panose="02010609060101010101" charset="-122"/>
                <a:cs typeface="+mn-ea"/>
              </a:rPr>
              <a:t>jijinchu@126.com</a:t>
            </a:r>
            <a:r>
              <a:rPr lang="zh-CN" altLang="en-US" b="1" dirty="0">
                <a:solidFill>
                  <a:srgbClr val="002060"/>
                </a:solidFill>
                <a:latin typeface="楷体" panose="02010609060101010101" charset="-122"/>
                <a:ea typeface="楷体" panose="02010609060101010101" charset="-122"/>
                <a:cs typeface="+mn-ea"/>
              </a:rPr>
              <a:t>    </a:t>
            </a:r>
          </a:p>
          <a:p>
            <a:pPr>
              <a:lnSpc>
                <a:spcPct val="150000"/>
              </a:lnSpc>
            </a:pPr>
            <a:r>
              <a:rPr lang="zh-CN" altLang="en-US" b="1" dirty="0">
                <a:solidFill>
                  <a:srgbClr val="002060"/>
                </a:solidFill>
                <a:latin typeface="楷体" panose="02010609060101010101" charset="-122"/>
                <a:ea typeface="楷体" panose="02010609060101010101" charset="-122"/>
                <a:cs typeface="+mn-ea"/>
              </a:rPr>
              <a:t>          </a:t>
            </a:r>
            <a:r>
              <a:rPr lang="en-US" altLang="zh-CN" b="1" dirty="0">
                <a:solidFill>
                  <a:srgbClr val="002060"/>
                </a:solidFill>
                <a:latin typeface="楷体" panose="02010609060101010101" charset="-122"/>
                <a:ea typeface="楷体" panose="02010609060101010101" charset="-122"/>
                <a:cs typeface="+mn-ea"/>
              </a:rPr>
              <a:t>p</a:t>
            </a:r>
            <a:r>
              <a:rPr lang="zh-CN" altLang="en-US" b="1" dirty="0">
                <a:solidFill>
                  <a:srgbClr val="002060"/>
                </a:solidFill>
                <a:latin typeface="楷体" panose="02010609060101010101" charset="-122"/>
                <a:ea typeface="楷体" panose="02010609060101010101" charset="-122"/>
                <a:cs typeface="+mn-ea"/>
              </a:rPr>
              <a:t>ostdoctorfund@mohrss.gov.cn</a:t>
            </a:r>
            <a:endParaRPr lang="zh-CN" altLang="en-US" b="1" dirty="0">
              <a:solidFill>
                <a:srgbClr val="002060"/>
              </a:solidFill>
              <a:latin typeface="华文中宋" panose="02010600040101010101" pitchFamily="2" charset="-122"/>
              <a:ea typeface="华文中宋" panose="02010600040101010101" pitchFamily="2" charset="-122"/>
            </a:endParaRPr>
          </a:p>
          <a:p>
            <a:endParaRPr lang="zh-CN" altLang="en-US" sz="1500" b="1" dirty="0">
              <a:solidFill>
                <a:srgbClr val="002060"/>
              </a:solidFill>
              <a:latin typeface="华文中宋" panose="02010600040101010101" pitchFamily="2" charset="-122"/>
              <a:ea typeface="华文中宋" panose="02010600040101010101" pitchFamily="2" charset="-122"/>
            </a:endParaRPr>
          </a:p>
          <a:p>
            <a:endParaRPr lang="zh-CN" altLang="en-US" sz="1500" b="1" dirty="0">
              <a:solidFill>
                <a:srgbClr val="002060"/>
              </a:solidFill>
              <a:latin typeface="华文中宋" panose="02010600040101010101" pitchFamily="2" charset="-122"/>
              <a:ea typeface="华文中宋" panose="02010600040101010101" pitchFamily="2" charset="-122"/>
            </a:endParaRPr>
          </a:p>
          <a:p>
            <a:endParaRPr lang="zh-CN" altLang="en-US" sz="1500" b="1" dirty="0">
              <a:solidFill>
                <a:srgbClr val="002060"/>
              </a:solidFill>
              <a:latin typeface="华文中宋" panose="02010600040101010101" pitchFamily="2" charset="-122"/>
              <a:ea typeface="华文中宋" panose="02010600040101010101" pitchFamily="2" charset="-122"/>
            </a:endParaRPr>
          </a:p>
          <a:p>
            <a:endParaRPr lang="zh-CN" altLang="en-US" sz="1500" b="1" dirty="0">
              <a:solidFill>
                <a:srgbClr val="002060"/>
              </a:solidFill>
              <a:latin typeface="华文中宋" panose="02010600040101010101" pitchFamily="2" charset="-122"/>
              <a:ea typeface="华文中宋" panose="02010600040101010101" pitchFamily="2" charset="-122"/>
            </a:endParaRPr>
          </a:p>
        </p:txBody>
      </p:sp>
      <p:pic>
        <p:nvPicPr>
          <p:cNvPr id="3" name="图片 3" descr="捕获"/>
          <p:cNvPicPr>
            <a:picLocks noChangeAspect="1"/>
          </p:cNvPicPr>
          <p:nvPr/>
        </p:nvPicPr>
        <p:blipFill>
          <a:blip r:embed="rId2" cstate="print"/>
          <a:stretch>
            <a:fillRect/>
          </a:stretch>
        </p:blipFill>
        <p:spPr>
          <a:xfrm>
            <a:off x="7057390" y="4742180"/>
            <a:ext cx="1235075" cy="1026160"/>
          </a:xfrm>
          <a:prstGeom prst="rect">
            <a:avLst/>
          </a:prstGeom>
          <a:noFill/>
          <a:ln w="9525">
            <a:noFill/>
          </a:ln>
        </p:spPr>
      </p:pic>
      <p:sp>
        <p:nvSpPr>
          <p:cNvPr id="140289" name="TextBox 8"/>
          <p:cNvSpPr/>
          <p:nvPr/>
        </p:nvSpPr>
        <p:spPr>
          <a:xfrm>
            <a:off x="520700" y="584200"/>
            <a:ext cx="8434705" cy="640080"/>
          </a:xfrm>
          <a:prstGeom prst="rect">
            <a:avLst/>
          </a:prstGeom>
          <a:noFill/>
          <a:ln w="12700" cmpd="sng">
            <a:noFill/>
            <a:prstDash val="solid"/>
          </a:ln>
        </p:spPr>
        <p:txBody>
          <a:bodyPr wrap="square" anchor="t">
            <a:spAutoFit/>
            <a:scene3d>
              <a:camera prst="orthographicFront"/>
              <a:lightRig rig="harsh" dir="t"/>
            </a:scene3d>
            <a:sp3d extrusionH="57150" prstMaterial="matte">
              <a:bevelT w="63500" h="12700" prst="angle"/>
              <a:contourClr>
                <a:schemeClr val="bg1">
                  <a:lumMod val="65000"/>
                </a:schemeClr>
              </a:contourClr>
            </a:sp3d>
          </a:bodyPr>
          <a:lstStyle/>
          <a:p>
            <a:pPr marL="109855" lvl="0" indent="-109855" algn="ctr">
              <a:spcBef>
                <a:spcPts val="400"/>
              </a:spcBef>
              <a:buClr>
                <a:schemeClr val="accent1"/>
              </a:buClr>
              <a:buSzPct val="68000"/>
              <a:defRPr/>
            </a:pPr>
            <a:r>
              <a:rPr lang="zh-CN" altLang="en-US" sz="3600" b="1" dirty="0" smtClean="0">
                <a:solidFill>
                  <a:srgbClr val="000000"/>
                </a:solidFill>
                <a:latin typeface="华文中宋" panose="02010600040101010101" pitchFamily="2" charset="-122"/>
                <a:ea typeface="华文中宋" panose="02010600040101010101" pitchFamily="2" charset="-122"/>
                <a:cs typeface="+mn-cs"/>
                <a:sym typeface="黑体" panose="02010609060101010101" pitchFamily="49" charset="-122"/>
              </a:rPr>
              <a:t>联 系 方 式</a:t>
            </a:r>
            <a:endParaRPr lang="zh-CN" altLang="en-US" sz="3600" b="1" dirty="0" smtClean="0">
              <a:solidFill>
                <a:srgbClr val="052E65"/>
              </a:solidFill>
              <a:latin typeface="华文中宋" panose="02010600040101010101" pitchFamily="2" charset="-122"/>
              <a:ea typeface="华文中宋" panose="02010600040101010101" pitchFamily="2" charset="-122"/>
              <a:cs typeface="+mn-cs"/>
              <a:sym typeface="黑体" panose="02010609060101010101" pitchFamily="49" charset="-122"/>
            </a:endParaRPr>
          </a:p>
        </p:txBody>
      </p:sp>
    </p:spTree>
  </p:cSld>
  <p:clrMapOvr>
    <a:masterClrMapping/>
  </p:clrMapOvr>
  <p:transition>
    <p:pull/>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nvSpPr>
        <p:spPr bwMode="auto">
          <a:xfrm>
            <a:off x="-42545" y="1153442"/>
            <a:ext cx="7202488" cy="576263"/>
          </a:xfrm>
          <a:prstGeom prst="rect">
            <a:avLst/>
          </a:prstGeom>
          <a:noFill/>
          <a:ln>
            <a:noFill/>
          </a:ln>
        </p:spPr>
        <p:txBody>
          <a:bodyPr/>
          <a:lstStyle>
            <a:lvl1pPr marL="109855" indent="-109855">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fontAlgn="base">
              <a:spcBef>
                <a:spcPts val="400"/>
              </a:spcBef>
              <a:spcAft>
                <a:spcPct val="0"/>
              </a:spcAft>
              <a:buClr>
                <a:schemeClr val="accent1"/>
              </a:buClr>
              <a:buSzPct val="68000"/>
              <a:defRPr/>
            </a:pPr>
            <a:r>
              <a:rPr lang="zh-CN" altLang="en-US" sz="2800" dirty="0" smtClean="0">
                <a:solidFill>
                  <a:srgbClr val="052E65"/>
                </a:solidFill>
                <a:latin typeface="+mj-ea"/>
                <a:ea typeface="+mj-ea"/>
                <a:sym typeface="华文中宋" panose="02010600040101010101" pitchFamily="2" charset="-122"/>
              </a:rPr>
              <a:t>（三</a:t>
            </a:r>
            <a:r>
              <a:rPr lang="zh-CN" altLang="en-US" sz="2800" b="1" dirty="0" smtClean="0">
                <a:solidFill>
                  <a:srgbClr val="052E65"/>
                </a:solidFill>
                <a:latin typeface="+mj-ea"/>
                <a:ea typeface="+mj-ea"/>
                <a:sym typeface="华文中宋" panose="02010600040101010101" pitchFamily="2" charset="-122"/>
              </a:rPr>
              <a:t>）发展情况 </a:t>
            </a:r>
            <a:r>
              <a:rPr lang="en-US" altLang="zh-CN" sz="2800" b="1" dirty="0" smtClean="0">
                <a:solidFill>
                  <a:srgbClr val="052E65"/>
                </a:solidFill>
                <a:latin typeface="仿宋" panose="02010609060101010101" pitchFamily="49" charset="-122"/>
                <a:ea typeface="仿宋" panose="02010609060101010101" pitchFamily="49" charset="-122"/>
                <a:sym typeface="华文中宋" panose="02010600040101010101" pitchFamily="2" charset="-122"/>
              </a:rPr>
              <a:t>— </a:t>
            </a:r>
            <a:r>
              <a:rPr lang="en-US" altLang="zh-CN" sz="2400" dirty="0" smtClean="0">
                <a:solidFill>
                  <a:srgbClr val="052E65"/>
                </a:solidFill>
                <a:latin typeface="+mj-ea"/>
                <a:ea typeface="+mj-ea"/>
                <a:sym typeface="华文中宋" panose="02010600040101010101" pitchFamily="2" charset="-122"/>
              </a:rPr>
              <a:t>2.</a:t>
            </a:r>
            <a:r>
              <a:rPr lang="zh-CN" altLang="en-US" sz="2400" dirty="0" smtClean="0">
                <a:solidFill>
                  <a:srgbClr val="052E65"/>
                </a:solidFill>
                <a:latin typeface="+mj-ea"/>
                <a:ea typeface="+mj-ea"/>
                <a:sym typeface="华文中宋" panose="02010600040101010101" pitchFamily="2" charset="-122"/>
              </a:rPr>
              <a:t>资助强度的提高</a:t>
            </a:r>
            <a:endParaRPr lang="zh-CN" altLang="en-US" sz="2400" dirty="0">
              <a:ea typeface="黑体" panose="02010609060101010101" pitchFamily="49" charset="-122"/>
              <a:sym typeface="Lucida Sans Unicode" panose="020B0602030504020204" pitchFamily="34" charset="0"/>
            </a:endParaRPr>
          </a:p>
        </p:txBody>
      </p:sp>
      <p:graphicFrame>
        <p:nvGraphicFramePr>
          <p:cNvPr id="2" name="表格 -1"/>
          <p:cNvGraphicFramePr/>
          <p:nvPr/>
        </p:nvGraphicFramePr>
        <p:xfrm>
          <a:off x="474980" y="1967865"/>
          <a:ext cx="7679055" cy="4297680"/>
        </p:xfrm>
        <a:graphic>
          <a:graphicData uri="http://schemas.openxmlformats.org/drawingml/2006/table">
            <a:tbl>
              <a:tblPr firstRow="1" bandRow="1">
                <a:tableStyleId>{5940675A-B579-460E-94D1-54222C63F5DA}</a:tableStyleId>
              </a:tblPr>
              <a:tblGrid>
                <a:gridCol w="1115695"/>
                <a:gridCol w="1539240"/>
                <a:gridCol w="922020"/>
                <a:gridCol w="4102100"/>
              </a:tblGrid>
              <a:tr h="338455">
                <a:tc>
                  <a:txBody>
                    <a:bodyPr/>
                    <a:lstStyle/>
                    <a:p>
                      <a:pPr marL="0" indent="0" algn="ctr">
                        <a:buNone/>
                      </a:pPr>
                      <a:r>
                        <a:rPr lang="zh-CN" altLang="en-US" sz="1600" b="0" u="none">
                          <a:solidFill>
                            <a:schemeClr val="tx1">
                              <a:lumMod val="50000"/>
                            </a:schemeClr>
                          </a:solidFill>
                          <a:highlight>
                            <a:srgbClr val="C5E0B3"/>
                          </a:highlight>
                          <a:latin typeface="华文中宋" panose="02010600040101010101" pitchFamily="2" charset="-122"/>
                          <a:ea typeface="华文中宋" panose="02010600040101010101" pitchFamily="2" charset="-122"/>
                          <a:cs typeface="华文中宋" panose="02010600040101010101" pitchFamily="2" charset="-122"/>
                        </a:rPr>
                        <a:t>类  别</a:t>
                      </a:r>
                    </a:p>
                  </a:txBody>
                  <a:tcPr marL="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C5E0B3"/>
                    </a:solidFill>
                  </a:tcPr>
                </a:tc>
                <a:tc>
                  <a:txBody>
                    <a:bodyPr/>
                    <a:lstStyle/>
                    <a:p>
                      <a:pPr marL="0" indent="0" algn="ctr">
                        <a:buNone/>
                      </a:pPr>
                      <a:r>
                        <a:rPr lang="zh-CN" altLang="en-US" sz="1600" b="0" u="none">
                          <a:solidFill>
                            <a:schemeClr val="tx1">
                              <a:lumMod val="50000"/>
                            </a:schemeClr>
                          </a:solidFill>
                          <a:highlight>
                            <a:srgbClr val="C5E0B3"/>
                          </a:highlight>
                          <a:latin typeface="华文中宋" panose="02010600040101010101" pitchFamily="2" charset="-122"/>
                          <a:ea typeface="华文中宋" panose="02010600040101010101" pitchFamily="2" charset="-122"/>
                          <a:cs typeface="华文中宋" panose="02010600040101010101" pitchFamily="2" charset="-122"/>
                        </a:rPr>
                        <a:t>年  份</a:t>
                      </a:r>
                    </a:p>
                  </a:txBody>
                  <a:tcPr marL="0" marR="68580" marT="0" marB="0"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C5E0B3"/>
                    </a:solidFill>
                  </a:tcPr>
                </a:tc>
                <a:tc>
                  <a:txBody>
                    <a:bodyPr/>
                    <a:lstStyle/>
                    <a:p>
                      <a:pPr marL="0" indent="0" algn="ctr">
                        <a:buNone/>
                      </a:pPr>
                      <a:r>
                        <a:rPr lang="zh-CN" altLang="en-US" sz="1600" b="0" u="none">
                          <a:solidFill>
                            <a:schemeClr val="tx1">
                              <a:lumMod val="50000"/>
                            </a:schemeClr>
                          </a:solidFill>
                          <a:highlight>
                            <a:srgbClr val="C5E0B3"/>
                          </a:highlight>
                          <a:latin typeface="华文中宋" panose="02010600040101010101" pitchFamily="2" charset="-122"/>
                          <a:ea typeface="华文中宋" panose="02010600040101010101" pitchFamily="2" charset="-122"/>
                          <a:cs typeface="华文中宋" panose="02010600040101010101" pitchFamily="2" charset="-122"/>
                        </a:rPr>
                        <a:t>等  级</a:t>
                      </a:r>
                    </a:p>
                  </a:txBody>
                  <a:tcPr marL="0" marR="68580" marT="0" marB="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C5E0B3"/>
                    </a:solidFill>
                  </a:tcPr>
                </a:tc>
                <a:tc>
                  <a:txBody>
                    <a:bodyPr/>
                    <a:lstStyle/>
                    <a:p>
                      <a:pPr marL="0" indent="0" algn="ctr">
                        <a:buNone/>
                      </a:pPr>
                      <a:r>
                        <a:rPr lang="zh-CN" altLang="en-US" sz="1600" b="0" u="none">
                          <a:solidFill>
                            <a:schemeClr val="tx1">
                              <a:lumMod val="50000"/>
                            </a:schemeClr>
                          </a:solidFill>
                          <a:highlight>
                            <a:srgbClr val="C5E0B3"/>
                          </a:highlight>
                          <a:latin typeface="华文中宋" panose="02010600040101010101" pitchFamily="2" charset="-122"/>
                          <a:ea typeface="华文中宋" panose="02010600040101010101" pitchFamily="2" charset="-122"/>
                          <a:cs typeface="华文中宋" panose="02010600040101010101" pitchFamily="2" charset="-122"/>
                        </a:rPr>
                        <a:t>金  额</a:t>
                      </a:r>
                    </a:p>
                  </a:txBody>
                  <a:tcPr marL="0" marR="68580" marT="0" marB="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C5E0B3"/>
                    </a:solidFill>
                  </a:tcPr>
                </a:tc>
              </a:tr>
              <a:tr h="604520">
                <a:tc rowSpan="5">
                  <a:txBody>
                    <a:bodyPr/>
                    <a:lstStyle/>
                    <a:p>
                      <a:pPr marL="0" indent="0" algn="ctr">
                        <a:buNone/>
                      </a:pPr>
                      <a:r>
                        <a:rPr lang="zh-CN" altLang="en-US" sz="1600" b="0" u="none">
                          <a:solidFill>
                            <a:schemeClr val="tx1">
                              <a:lumMod val="50000"/>
                            </a:schemeClr>
                          </a:solidFill>
                          <a:highlight>
                            <a:srgbClr val="C5E0B3"/>
                          </a:highlight>
                          <a:latin typeface="华文中宋" panose="02010600040101010101" pitchFamily="2" charset="-122"/>
                          <a:ea typeface="华文中宋" panose="02010600040101010101" pitchFamily="2" charset="-122"/>
                          <a:cs typeface="华文中宋" panose="02010600040101010101" pitchFamily="2" charset="-122"/>
                        </a:rPr>
                        <a:t>面上资助</a:t>
                      </a:r>
                    </a:p>
                    <a:p>
                      <a:pPr marL="0" indent="0" algn="ctr">
                        <a:buNone/>
                      </a:pPr>
                      <a:r>
                        <a:rPr lang="en-US" altLang="zh-CN" sz="1600" b="0" u="none">
                          <a:solidFill>
                            <a:schemeClr val="tx1">
                              <a:lumMod val="50000"/>
                            </a:schemeClr>
                          </a:solidFill>
                          <a:latin typeface="华文中宋" panose="02010600040101010101" pitchFamily="2" charset="-122"/>
                          <a:ea typeface="华文中宋" panose="02010600040101010101" pitchFamily="2" charset="-122"/>
                        </a:rPr>
                        <a:t> </a:t>
                      </a:r>
                    </a:p>
                    <a:p>
                      <a:pPr marL="0" indent="0" algn="ctr">
                        <a:buNone/>
                      </a:pPr>
                      <a:r>
                        <a:rPr lang="en-US" altLang="zh-CN" sz="1600" b="0" u="none">
                          <a:solidFill>
                            <a:schemeClr val="tx1">
                              <a:lumMod val="50000"/>
                            </a:schemeClr>
                          </a:solidFill>
                          <a:latin typeface="华文中宋" panose="02010600040101010101" pitchFamily="2" charset="-122"/>
                          <a:ea typeface="华文中宋" panose="02010600040101010101" pitchFamily="2" charset="-122"/>
                        </a:rPr>
                        <a:t> </a:t>
                      </a:r>
                    </a:p>
                    <a:p>
                      <a:pPr marL="0" indent="0" algn="ctr">
                        <a:buNone/>
                      </a:pPr>
                      <a:r>
                        <a:rPr lang="en-US" altLang="zh-CN" sz="1600" b="0" u="none">
                          <a:solidFill>
                            <a:schemeClr val="tx1">
                              <a:lumMod val="50000"/>
                            </a:schemeClr>
                          </a:solidFill>
                          <a:latin typeface="华文中宋" panose="02010600040101010101" pitchFamily="2" charset="-122"/>
                          <a:ea typeface="华文中宋" panose="02010600040101010101" pitchFamily="2" charset="-122"/>
                        </a:rPr>
                        <a:t> </a:t>
                      </a:r>
                    </a:p>
                    <a:p>
                      <a:pPr marL="0" indent="0" algn="ctr">
                        <a:buNone/>
                      </a:pPr>
                      <a:r>
                        <a:rPr lang="en-US" altLang="zh-CN" sz="1600" b="0" u="none">
                          <a:solidFill>
                            <a:schemeClr val="tx1">
                              <a:lumMod val="50000"/>
                            </a:schemeClr>
                          </a:solidFill>
                          <a:latin typeface="华文中宋" panose="02010600040101010101" pitchFamily="2" charset="-122"/>
                          <a:ea typeface="华文中宋" panose="02010600040101010101" pitchFamily="2" charset="-122"/>
                        </a:rPr>
                        <a:t> </a:t>
                      </a:r>
                      <a:endParaRPr lang="en-US" altLang="zh-CN" sz="1600" b="0" u="none">
                        <a:solidFill>
                          <a:schemeClr val="tx1">
                            <a:lumMod val="50000"/>
                          </a:schemeClr>
                        </a:solidFill>
                        <a:highlight>
                          <a:srgbClr val="C5E0B3"/>
                        </a:highlight>
                        <a:latin typeface="华文中宋" panose="02010600040101010101" pitchFamily="2" charset="-122"/>
                        <a:ea typeface="华文中宋" panose="02010600040101010101" pitchFamily="2" charset="-122"/>
                        <a:cs typeface="华文中宋" panose="02010600040101010101" pitchFamily="2" charset="-122"/>
                      </a:endParaRPr>
                    </a:p>
                  </a:txBody>
                  <a:tcPr marL="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C5E0B3"/>
                    </a:solidFill>
                  </a:tcPr>
                </a:tc>
                <a:tc>
                  <a:txBody>
                    <a:bodyPr/>
                    <a:lstStyle/>
                    <a:p>
                      <a:pPr marL="0" indent="0" algn="ctr">
                        <a:buNone/>
                      </a:pPr>
                      <a:r>
                        <a:rPr lang="en-US" altLang="zh-CN" sz="1600" b="0" u="none">
                          <a:solidFill>
                            <a:srgbClr val="000000"/>
                          </a:solidFill>
                          <a:latin typeface="仿宋" panose="02010609060101010101" pitchFamily="49" charset="-122"/>
                          <a:ea typeface="仿宋" panose="02010609060101010101" pitchFamily="49" charset="-122"/>
                          <a:cs typeface="仿宋" panose="02010609060101010101" pitchFamily="49" charset="-122"/>
                        </a:rPr>
                        <a:t>1985-1996</a:t>
                      </a:r>
                      <a:r>
                        <a:rPr lang="zh-CN" altLang="en-US" sz="1600" b="0" u="none">
                          <a:solidFill>
                            <a:srgbClr val="000000"/>
                          </a:solidFill>
                          <a:latin typeface="仿宋" panose="02010609060101010101" pitchFamily="49" charset="-122"/>
                          <a:ea typeface="仿宋" panose="02010609060101010101" pitchFamily="49" charset="-122"/>
                          <a:cs typeface="仿宋" panose="02010609060101010101" pitchFamily="49" charset="-122"/>
                        </a:rPr>
                        <a:t>年</a:t>
                      </a:r>
                    </a:p>
                  </a:txBody>
                  <a:tcPr marL="0" marR="68580" marT="0" marB="0"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zh-CN" altLang="en-US" sz="1600" b="0" u="none">
                          <a:solidFill>
                            <a:srgbClr val="000000"/>
                          </a:solidFill>
                          <a:latin typeface="仿宋" panose="02010609060101010101" pitchFamily="49" charset="-122"/>
                          <a:ea typeface="仿宋" panose="02010609060101010101" pitchFamily="49" charset="-122"/>
                          <a:cs typeface="仿宋" panose="02010609060101010101" pitchFamily="49" charset="-122"/>
                        </a:rPr>
                        <a:t>两等</a:t>
                      </a:r>
                    </a:p>
                  </a:txBody>
                  <a:tcPr marL="0" marR="68580" marT="0" marB="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en-US" altLang="zh-CN" sz="1600" b="0" u="none">
                          <a:solidFill>
                            <a:srgbClr val="000000"/>
                          </a:solidFill>
                          <a:latin typeface="仿宋" panose="02010609060101010101" pitchFamily="49" charset="-122"/>
                          <a:ea typeface="仿宋" panose="02010609060101010101" pitchFamily="49" charset="-122"/>
                          <a:cs typeface="仿宋" panose="02010609060101010101" pitchFamily="49" charset="-122"/>
                        </a:rPr>
                        <a:t>A</a:t>
                      </a:r>
                      <a:r>
                        <a:rPr lang="zh-CN" altLang="en-US" sz="1600" b="0" u="none">
                          <a:solidFill>
                            <a:srgbClr val="000000"/>
                          </a:solidFill>
                          <a:latin typeface="仿宋" panose="02010609060101010101" pitchFamily="49" charset="-122"/>
                          <a:ea typeface="仿宋" panose="02010609060101010101" pitchFamily="49" charset="-122"/>
                          <a:cs typeface="仿宋" panose="02010609060101010101" pitchFamily="49" charset="-122"/>
                        </a:rPr>
                        <a:t>等：</a:t>
                      </a:r>
                      <a:r>
                        <a:rPr lang="en-US" altLang="zh-CN" sz="1600" b="0" u="none">
                          <a:solidFill>
                            <a:srgbClr val="000000"/>
                          </a:solidFill>
                          <a:latin typeface="仿宋" panose="02010609060101010101" pitchFamily="49" charset="-122"/>
                          <a:ea typeface="仿宋" panose="02010609060101010101" pitchFamily="49" charset="-122"/>
                          <a:cs typeface="仿宋" panose="02010609060101010101" pitchFamily="49" charset="-122"/>
                        </a:rPr>
                        <a:t>1</a:t>
                      </a:r>
                      <a:r>
                        <a:rPr lang="zh-CN" altLang="en-US" sz="1600" b="0" u="none">
                          <a:solidFill>
                            <a:srgbClr val="000000"/>
                          </a:solidFill>
                          <a:latin typeface="仿宋" panose="02010609060101010101" pitchFamily="49" charset="-122"/>
                          <a:ea typeface="仿宋" panose="02010609060101010101" pitchFamily="49" charset="-122"/>
                          <a:cs typeface="仿宋" panose="02010609060101010101" pitchFamily="49" charset="-122"/>
                        </a:rPr>
                        <a:t>万元元，</a:t>
                      </a:r>
                      <a:r>
                        <a:rPr lang="en-US" altLang="zh-CN" sz="1600" b="0" u="none">
                          <a:solidFill>
                            <a:srgbClr val="000000"/>
                          </a:solidFill>
                          <a:latin typeface="仿宋" panose="02010609060101010101" pitchFamily="49" charset="-122"/>
                          <a:ea typeface="仿宋" panose="02010609060101010101" pitchFamily="49" charset="-122"/>
                          <a:cs typeface="仿宋" panose="02010609060101010101" pitchFamily="49" charset="-122"/>
                        </a:rPr>
                        <a:t>2000</a:t>
                      </a:r>
                      <a:r>
                        <a:rPr lang="zh-CN" altLang="en-US" sz="1600" b="0" u="none">
                          <a:solidFill>
                            <a:srgbClr val="000000"/>
                          </a:solidFill>
                          <a:latin typeface="仿宋" panose="02010609060101010101" pitchFamily="49" charset="-122"/>
                          <a:ea typeface="仿宋" panose="02010609060101010101" pitchFamily="49" charset="-122"/>
                          <a:cs typeface="仿宋" panose="02010609060101010101" pitchFamily="49" charset="-122"/>
                        </a:rPr>
                        <a:t>美元</a:t>
                      </a:r>
                    </a:p>
                    <a:p>
                      <a:pPr marL="0" indent="0" algn="ctr">
                        <a:buNone/>
                      </a:pPr>
                      <a:r>
                        <a:rPr lang="en-US" altLang="zh-CN" sz="1600" b="0" u="none">
                          <a:solidFill>
                            <a:srgbClr val="000000"/>
                          </a:solidFill>
                          <a:latin typeface="仿宋" panose="02010609060101010101" pitchFamily="49" charset="-122"/>
                          <a:ea typeface="仿宋" panose="02010609060101010101" pitchFamily="49" charset="-122"/>
                          <a:cs typeface="仿宋" panose="02010609060101010101" pitchFamily="49" charset="-122"/>
                        </a:rPr>
                        <a:t>B</a:t>
                      </a:r>
                      <a:r>
                        <a:rPr lang="zh-CN" altLang="en-US" sz="1600" b="0" u="none">
                          <a:solidFill>
                            <a:srgbClr val="000000"/>
                          </a:solidFill>
                          <a:latin typeface="仿宋" panose="02010609060101010101" pitchFamily="49" charset="-122"/>
                          <a:ea typeface="仿宋" panose="02010609060101010101" pitchFamily="49" charset="-122"/>
                          <a:cs typeface="仿宋" panose="02010609060101010101" pitchFamily="49" charset="-122"/>
                        </a:rPr>
                        <a:t>等：</a:t>
                      </a:r>
                      <a:r>
                        <a:rPr lang="en-US" altLang="zh-CN" sz="1600" b="0" u="none">
                          <a:solidFill>
                            <a:srgbClr val="000000"/>
                          </a:solidFill>
                          <a:latin typeface="仿宋" panose="02010609060101010101" pitchFamily="49" charset="-122"/>
                          <a:ea typeface="仿宋" panose="02010609060101010101" pitchFamily="49" charset="-122"/>
                          <a:cs typeface="仿宋" panose="02010609060101010101" pitchFamily="49" charset="-122"/>
                        </a:rPr>
                        <a:t>0.5</a:t>
                      </a:r>
                      <a:r>
                        <a:rPr lang="zh-CN" altLang="en-US" sz="1600" b="0" u="none">
                          <a:solidFill>
                            <a:srgbClr val="000000"/>
                          </a:solidFill>
                          <a:latin typeface="仿宋" panose="02010609060101010101" pitchFamily="49" charset="-122"/>
                          <a:ea typeface="仿宋" panose="02010609060101010101" pitchFamily="49" charset="-122"/>
                          <a:cs typeface="仿宋" panose="02010609060101010101" pitchFamily="49" charset="-122"/>
                        </a:rPr>
                        <a:t>万元，</a:t>
                      </a:r>
                      <a:r>
                        <a:rPr lang="en-US" altLang="zh-CN" sz="1600" b="0" u="none">
                          <a:solidFill>
                            <a:srgbClr val="000000"/>
                          </a:solidFill>
                          <a:latin typeface="仿宋" panose="02010609060101010101" pitchFamily="49" charset="-122"/>
                          <a:ea typeface="仿宋" panose="02010609060101010101" pitchFamily="49" charset="-122"/>
                          <a:cs typeface="仿宋" panose="02010609060101010101" pitchFamily="49" charset="-122"/>
                        </a:rPr>
                        <a:t>1000</a:t>
                      </a:r>
                      <a:r>
                        <a:rPr lang="zh-CN" altLang="en-US" sz="1600" b="0" u="none">
                          <a:solidFill>
                            <a:srgbClr val="000000"/>
                          </a:solidFill>
                          <a:latin typeface="仿宋" panose="02010609060101010101" pitchFamily="49" charset="-122"/>
                          <a:ea typeface="仿宋" panose="02010609060101010101" pitchFamily="49" charset="-122"/>
                          <a:cs typeface="仿宋" panose="02010609060101010101" pitchFamily="49" charset="-122"/>
                        </a:rPr>
                        <a:t>美元</a:t>
                      </a:r>
                    </a:p>
                  </a:txBody>
                  <a:tcPr marL="266700" marR="68580" marT="0" marB="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574675">
                <a:tc vMerge="1">
                  <a:txBody>
                    <a:bodyPr/>
                    <a:lstStyle/>
                    <a:p>
                      <a:endParaRPr lang="zh-CN"/>
                    </a:p>
                  </a:txBody>
                  <a:tcPr marL="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C5E0B3"/>
                    </a:solidFill>
                  </a:tcPr>
                </a:tc>
                <a:tc>
                  <a:txBody>
                    <a:bodyPr/>
                    <a:lstStyle/>
                    <a:p>
                      <a:pPr marL="0" indent="0" algn="ctr">
                        <a:buNone/>
                      </a:pPr>
                      <a:r>
                        <a:rPr lang="en-US" altLang="zh-CN" sz="1600" b="0" u="none">
                          <a:solidFill>
                            <a:srgbClr val="000000"/>
                          </a:solidFill>
                          <a:latin typeface="仿宋" panose="02010609060101010101" pitchFamily="49" charset="-122"/>
                          <a:ea typeface="仿宋" panose="02010609060101010101" pitchFamily="49" charset="-122"/>
                          <a:cs typeface="仿宋" panose="02010609060101010101" pitchFamily="49" charset="-122"/>
                        </a:rPr>
                        <a:t>1997-2002</a:t>
                      </a:r>
                      <a:r>
                        <a:rPr lang="zh-CN" altLang="en-US" sz="1600" b="0" u="none">
                          <a:solidFill>
                            <a:srgbClr val="000000"/>
                          </a:solidFill>
                          <a:latin typeface="仿宋" panose="02010609060101010101" pitchFamily="49" charset="-122"/>
                          <a:ea typeface="仿宋" panose="02010609060101010101" pitchFamily="49" charset="-122"/>
                          <a:cs typeface="仿宋" panose="02010609060101010101" pitchFamily="49" charset="-122"/>
                        </a:rPr>
                        <a:t>年</a:t>
                      </a:r>
                    </a:p>
                  </a:txBody>
                  <a:tcPr marL="0" marR="68580" marT="0" marB="0"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2">
                        <a:lumMod val="85000"/>
                      </a:schemeClr>
                    </a:solidFill>
                  </a:tcPr>
                </a:tc>
                <a:tc>
                  <a:txBody>
                    <a:bodyPr/>
                    <a:lstStyle/>
                    <a:p>
                      <a:pPr marL="0" indent="0" algn="ctr">
                        <a:buNone/>
                      </a:pPr>
                      <a:r>
                        <a:rPr lang="zh-CN" altLang="en-US" sz="1600" b="0" u="none">
                          <a:solidFill>
                            <a:srgbClr val="000000"/>
                          </a:solidFill>
                          <a:latin typeface="仿宋" panose="02010609060101010101" pitchFamily="49" charset="-122"/>
                          <a:ea typeface="仿宋" panose="02010609060101010101" pitchFamily="49" charset="-122"/>
                          <a:cs typeface="仿宋" panose="02010609060101010101" pitchFamily="49" charset="-122"/>
                        </a:rPr>
                        <a:t>两等</a:t>
                      </a:r>
                    </a:p>
                  </a:txBody>
                  <a:tcPr marL="0" marR="68580" marT="0" marB="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2">
                        <a:lumMod val="85000"/>
                      </a:schemeClr>
                    </a:solidFill>
                  </a:tcPr>
                </a:tc>
                <a:tc>
                  <a:txBody>
                    <a:bodyPr/>
                    <a:lstStyle/>
                    <a:p>
                      <a:pPr marL="0" indent="0" algn="ctr">
                        <a:buNone/>
                      </a:pPr>
                      <a:r>
                        <a:rPr lang="en-US" altLang="zh-CN" sz="1600" b="0" u="none">
                          <a:solidFill>
                            <a:srgbClr val="000000"/>
                          </a:solidFill>
                          <a:latin typeface="仿宋" panose="02010609060101010101" pitchFamily="49" charset="-122"/>
                          <a:ea typeface="仿宋" panose="02010609060101010101" pitchFamily="49" charset="-122"/>
                          <a:cs typeface="仿宋" panose="02010609060101010101" pitchFamily="49" charset="-122"/>
                        </a:rPr>
                        <a:t>   </a:t>
                      </a:r>
                      <a:r>
                        <a:rPr lang="zh-CN" altLang="en-US" sz="1600" b="0" u="none">
                          <a:solidFill>
                            <a:srgbClr val="000000"/>
                          </a:solidFill>
                          <a:latin typeface="仿宋" panose="02010609060101010101" pitchFamily="49" charset="-122"/>
                          <a:ea typeface="仿宋" panose="02010609060101010101" pitchFamily="49" charset="-122"/>
                          <a:cs typeface="仿宋" panose="02010609060101010101" pitchFamily="49" charset="-122"/>
                        </a:rPr>
                        <a:t>一等：</a:t>
                      </a:r>
                      <a:r>
                        <a:rPr lang="en-US" altLang="zh-CN" sz="1600" b="0" u="none">
                          <a:solidFill>
                            <a:srgbClr val="000000"/>
                          </a:solidFill>
                          <a:latin typeface="仿宋" panose="02010609060101010101" pitchFamily="49" charset="-122"/>
                          <a:ea typeface="仿宋" panose="02010609060101010101" pitchFamily="49" charset="-122"/>
                          <a:cs typeface="仿宋" panose="02010609060101010101" pitchFamily="49" charset="-122"/>
                        </a:rPr>
                        <a:t>2</a:t>
                      </a:r>
                      <a:r>
                        <a:rPr lang="zh-CN" altLang="en-US" sz="1600" b="0" u="none">
                          <a:solidFill>
                            <a:srgbClr val="000000"/>
                          </a:solidFill>
                          <a:latin typeface="仿宋" panose="02010609060101010101" pitchFamily="49" charset="-122"/>
                          <a:ea typeface="仿宋" panose="02010609060101010101" pitchFamily="49" charset="-122"/>
                          <a:cs typeface="仿宋" panose="02010609060101010101" pitchFamily="49" charset="-122"/>
                        </a:rPr>
                        <a:t>万元  </a:t>
                      </a:r>
                    </a:p>
                    <a:p>
                      <a:pPr marL="0" indent="0" algn="ctr">
                        <a:buNone/>
                      </a:pPr>
                      <a:r>
                        <a:rPr lang="zh-CN" altLang="en-US" sz="1600" b="0" u="none">
                          <a:solidFill>
                            <a:srgbClr val="000000"/>
                          </a:solidFill>
                          <a:latin typeface="仿宋" panose="02010609060101010101" pitchFamily="49" charset="-122"/>
                          <a:ea typeface="仿宋" panose="02010609060101010101" pitchFamily="49" charset="-122"/>
                          <a:cs typeface="仿宋" panose="02010609060101010101" pitchFamily="49" charset="-122"/>
                        </a:rPr>
                        <a:t>   二等：</a:t>
                      </a:r>
                      <a:r>
                        <a:rPr lang="en-US" altLang="zh-CN" sz="1600" b="0" u="none">
                          <a:solidFill>
                            <a:srgbClr val="000000"/>
                          </a:solidFill>
                          <a:latin typeface="仿宋" panose="02010609060101010101" pitchFamily="49" charset="-122"/>
                          <a:ea typeface="仿宋" panose="02010609060101010101" pitchFamily="49" charset="-122"/>
                          <a:cs typeface="仿宋" panose="02010609060101010101" pitchFamily="49" charset="-122"/>
                        </a:rPr>
                        <a:t>1</a:t>
                      </a:r>
                      <a:r>
                        <a:rPr lang="zh-CN" altLang="en-US" sz="1600" b="0" u="none">
                          <a:solidFill>
                            <a:srgbClr val="000000"/>
                          </a:solidFill>
                          <a:latin typeface="仿宋" panose="02010609060101010101" pitchFamily="49" charset="-122"/>
                          <a:ea typeface="仿宋" panose="02010609060101010101" pitchFamily="49" charset="-122"/>
                          <a:cs typeface="仿宋" panose="02010609060101010101" pitchFamily="49" charset="-122"/>
                        </a:rPr>
                        <a:t>万元</a:t>
                      </a:r>
                    </a:p>
                  </a:txBody>
                  <a:tcPr marL="0" marR="68580" marT="0" marB="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2">
                        <a:lumMod val="85000"/>
                      </a:schemeClr>
                    </a:solidFill>
                  </a:tcPr>
                </a:tc>
              </a:tr>
              <a:tr h="767080">
                <a:tc vMerge="1">
                  <a:txBody>
                    <a:bodyPr/>
                    <a:lstStyle/>
                    <a:p>
                      <a:endParaRPr lang="zh-CN"/>
                    </a:p>
                  </a:txBody>
                  <a:tcPr marL="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C5E0B3"/>
                    </a:solidFill>
                  </a:tcPr>
                </a:tc>
                <a:tc>
                  <a:txBody>
                    <a:bodyPr/>
                    <a:lstStyle/>
                    <a:p>
                      <a:pPr marL="0" indent="0" algn="ctr">
                        <a:buNone/>
                      </a:pPr>
                      <a:r>
                        <a:rPr lang="en-US" altLang="zh-CN" sz="1600" b="0" u="none">
                          <a:solidFill>
                            <a:srgbClr val="000000"/>
                          </a:solidFill>
                          <a:latin typeface="仿宋" panose="02010609060101010101" pitchFamily="49" charset="-122"/>
                          <a:ea typeface="仿宋" panose="02010609060101010101" pitchFamily="49" charset="-122"/>
                          <a:cs typeface="仿宋" panose="02010609060101010101" pitchFamily="49" charset="-122"/>
                        </a:rPr>
                        <a:t>2003-2005</a:t>
                      </a:r>
                      <a:r>
                        <a:rPr lang="zh-CN" altLang="en-US" sz="1600" b="0" u="none">
                          <a:solidFill>
                            <a:srgbClr val="000000"/>
                          </a:solidFill>
                          <a:latin typeface="仿宋" panose="02010609060101010101" pitchFamily="49" charset="-122"/>
                          <a:ea typeface="仿宋" panose="02010609060101010101" pitchFamily="49" charset="-122"/>
                          <a:cs typeface="仿宋" panose="02010609060101010101" pitchFamily="49" charset="-122"/>
                        </a:rPr>
                        <a:t>年</a:t>
                      </a:r>
                    </a:p>
                  </a:txBody>
                  <a:tcPr marL="0" marR="68580" marT="0" marB="0"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zh-CN" altLang="en-US" sz="1600" b="0" u="none">
                          <a:solidFill>
                            <a:srgbClr val="000000"/>
                          </a:solidFill>
                          <a:latin typeface="仿宋" panose="02010609060101010101" pitchFamily="49" charset="-122"/>
                          <a:ea typeface="仿宋" panose="02010609060101010101" pitchFamily="49" charset="-122"/>
                          <a:cs typeface="仿宋" panose="02010609060101010101" pitchFamily="49" charset="-122"/>
                        </a:rPr>
                        <a:t>三等</a:t>
                      </a:r>
                    </a:p>
                  </a:txBody>
                  <a:tcPr marL="0" marR="68580" marT="0" marB="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zh-CN" altLang="en-US" sz="1600" b="0" u="none">
                          <a:solidFill>
                            <a:srgbClr val="000000"/>
                          </a:solidFill>
                          <a:latin typeface="仿宋" panose="02010609060101010101" pitchFamily="49" charset="-122"/>
                          <a:ea typeface="仿宋" panose="02010609060101010101" pitchFamily="49" charset="-122"/>
                          <a:cs typeface="仿宋" panose="02010609060101010101" pitchFamily="49" charset="-122"/>
                        </a:rPr>
                        <a:t>一等：</a:t>
                      </a:r>
                      <a:r>
                        <a:rPr lang="en-US" altLang="zh-CN" sz="1600" b="0" u="none">
                          <a:solidFill>
                            <a:srgbClr val="000000"/>
                          </a:solidFill>
                          <a:latin typeface="仿宋" panose="02010609060101010101" pitchFamily="49" charset="-122"/>
                          <a:ea typeface="仿宋" panose="02010609060101010101" pitchFamily="49" charset="-122"/>
                          <a:cs typeface="仿宋" panose="02010609060101010101" pitchFamily="49" charset="-122"/>
                        </a:rPr>
                        <a:t>3</a:t>
                      </a:r>
                      <a:r>
                        <a:rPr lang="zh-CN" altLang="en-US" sz="1600" b="0" u="none">
                          <a:solidFill>
                            <a:srgbClr val="000000"/>
                          </a:solidFill>
                          <a:latin typeface="仿宋" panose="02010609060101010101" pitchFamily="49" charset="-122"/>
                          <a:ea typeface="仿宋" panose="02010609060101010101" pitchFamily="49" charset="-122"/>
                          <a:cs typeface="仿宋" panose="02010609060101010101" pitchFamily="49" charset="-122"/>
                        </a:rPr>
                        <a:t>万元</a:t>
                      </a:r>
                    </a:p>
                    <a:p>
                      <a:pPr marL="0" indent="0" algn="ctr">
                        <a:buNone/>
                      </a:pPr>
                      <a:r>
                        <a:rPr lang="zh-CN" altLang="en-US" sz="1600" b="0" u="none">
                          <a:solidFill>
                            <a:srgbClr val="000000"/>
                          </a:solidFill>
                          <a:latin typeface="仿宋" panose="02010609060101010101" pitchFamily="49" charset="-122"/>
                          <a:ea typeface="仿宋" panose="02010609060101010101" pitchFamily="49" charset="-122"/>
                          <a:cs typeface="仿宋" panose="02010609060101010101" pitchFamily="49" charset="-122"/>
                        </a:rPr>
                        <a:t>二等：</a:t>
                      </a:r>
                      <a:r>
                        <a:rPr lang="en-US" altLang="zh-CN" sz="1600" b="0" u="none">
                          <a:solidFill>
                            <a:srgbClr val="000000"/>
                          </a:solidFill>
                          <a:latin typeface="仿宋" panose="02010609060101010101" pitchFamily="49" charset="-122"/>
                          <a:ea typeface="仿宋" panose="02010609060101010101" pitchFamily="49" charset="-122"/>
                          <a:cs typeface="仿宋" panose="02010609060101010101" pitchFamily="49" charset="-122"/>
                        </a:rPr>
                        <a:t>2</a:t>
                      </a:r>
                      <a:r>
                        <a:rPr lang="zh-CN" altLang="en-US" sz="1600" b="0" u="none">
                          <a:solidFill>
                            <a:srgbClr val="000000"/>
                          </a:solidFill>
                          <a:latin typeface="仿宋" panose="02010609060101010101" pitchFamily="49" charset="-122"/>
                          <a:ea typeface="仿宋" panose="02010609060101010101" pitchFamily="49" charset="-122"/>
                          <a:cs typeface="仿宋" panose="02010609060101010101" pitchFamily="49" charset="-122"/>
                        </a:rPr>
                        <a:t>万元</a:t>
                      </a:r>
                    </a:p>
                    <a:p>
                      <a:pPr marL="0" indent="0" algn="ctr">
                        <a:buNone/>
                      </a:pPr>
                      <a:r>
                        <a:rPr lang="zh-CN" altLang="en-US" sz="1600" b="0" u="none">
                          <a:solidFill>
                            <a:srgbClr val="000000"/>
                          </a:solidFill>
                          <a:latin typeface="仿宋" panose="02010609060101010101" pitchFamily="49" charset="-122"/>
                          <a:ea typeface="仿宋" panose="02010609060101010101" pitchFamily="49" charset="-122"/>
                          <a:cs typeface="仿宋" panose="02010609060101010101" pitchFamily="49" charset="-122"/>
                        </a:rPr>
                        <a:t>三等：</a:t>
                      </a:r>
                      <a:r>
                        <a:rPr lang="en-US" altLang="zh-CN" sz="1600" b="0" u="none">
                          <a:solidFill>
                            <a:srgbClr val="000000"/>
                          </a:solidFill>
                          <a:latin typeface="仿宋" panose="02010609060101010101" pitchFamily="49" charset="-122"/>
                          <a:ea typeface="仿宋" panose="02010609060101010101" pitchFamily="49" charset="-122"/>
                          <a:cs typeface="仿宋" panose="02010609060101010101" pitchFamily="49" charset="-122"/>
                        </a:rPr>
                        <a:t>1</a:t>
                      </a:r>
                      <a:r>
                        <a:rPr lang="zh-CN" altLang="en-US" sz="1600" b="0" u="none">
                          <a:solidFill>
                            <a:srgbClr val="000000"/>
                          </a:solidFill>
                          <a:latin typeface="仿宋" panose="02010609060101010101" pitchFamily="49" charset="-122"/>
                          <a:ea typeface="仿宋" panose="02010609060101010101" pitchFamily="49" charset="-122"/>
                          <a:cs typeface="仿宋" panose="02010609060101010101" pitchFamily="49" charset="-122"/>
                        </a:rPr>
                        <a:t>万元</a:t>
                      </a:r>
                    </a:p>
                  </a:txBody>
                  <a:tcPr marL="266700" marR="68580" marT="0" marB="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551180">
                <a:tc vMerge="1">
                  <a:txBody>
                    <a:bodyPr/>
                    <a:lstStyle/>
                    <a:p>
                      <a:endParaRPr lang="zh-CN"/>
                    </a:p>
                  </a:txBody>
                  <a:tcPr marL="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C5E0B3"/>
                    </a:solidFill>
                  </a:tcPr>
                </a:tc>
                <a:tc>
                  <a:txBody>
                    <a:bodyPr/>
                    <a:lstStyle/>
                    <a:p>
                      <a:pPr marL="0" indent="0" algn="ctr">
                        <a:buNone/>
                      </a:pPr>
                      <a:r>
                        <a:rPr lang="en-US" altLang="zh-CN" sz="1600" b="0" u="none">
                          <a:solidFill>
                            <a:srgbClr val="000000"/>
                          </a:solidFill>
                          <a:latin typeface="仿宋" panose="02010609060101010101" pitchFamily="49" charset="-122"/>
                          <a:ea typeface="仿宋" panose="02010609060101010101" pitchFamily="49" charset="-122"/>
                          <a:cs typeface="仿宋" panose="02010609060101010101" pitchFamily="49" charset="-122"/>
                        </a:rPr>
                        <a:t>2006-2011</a:t>
                      </a:r>
                      <a:r>
                        <a:rPr lang="zh-CN" altLang="en-US" sz="1600" b="0" u="none">
                          <a:solidFill>
                            <a:srgbClr val="000000"/>
                          </a:solidFill>
                          <a:latin typeface="仿宋" panose="02010609060101010101" pitchFamily="49" charset="-122"/>
                          <a:ea typeface="仿宋" panose="02010609060101010101" pitchFamily="49" charset="-122"/>
                          <a:cs typeface="仿宋" panose="02010609060101010101" pitchFamily="49" charset="-122"/>
                        </a:rPr>
                        <a:t>年</a:t>
                      </a:r>
                    </a:p>
                  </a:txBody>
                  <a:tcPr marL="0" marR="68580" marT="0" marB="0"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tx1">
                        <a:lumMod val="20000"/>
                        <a:lumOff val="80000"/>
                      </a:schemeClr>
                    </a:solidFill>
                  </a:tcPr>
                </a:tc>
                <a:tc>
                  <a:txBody>
                    <a:bodyPr/>
                    <a:lstStyle/>
                    <a:p>
                      <a:pPr marL="0" indent="0" algn="ctr">
                        <a:buNone/>
                      </a:pPr>
                      <a:r>
                        <a:rPr lang="zh-CN" altLang="en-US" sz="1600" b="0" u="none">
                          <a:solidFill>
                            <a:srgbClr val="000000"/>
                          </a:solidFill>
                          <a:latin typeface="仿宋" panose="02010609060101010101" pitchFamily="49" charset="-122"/>
                          <a:ea typeface="仿宋" panose="02010609060101010101" pitchFamily="49" charset="-122"/>
                          <a:cs typeface="仿宋" panose="02010609060101010101" pitchFamily="49" charset="-122"/>
                        </a:rPr>
                        <a:t>两等</a:t>
                      </a:r>
                    </a:p>
                  </a:txBody>
                  <a:tcPr marL="0" marR="68580" marT="0" marB="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tx1">
                        <a:lumMod val="20000"/>
                        <a:lumOff val="80000"/>
                      </a:schemeClr>
                    </a:solidFill>
                  </a:tcPr>
                </a:tc>
                <a:tc>
                  <a:txBody>
                    <a:bodyPr/>
                    <a:lstStyle/>
                    <a:p>
                      <a:pPr marL="0" indent="0" algn="ctr">
                        <a:buNone/>
                      </a:pPr>
                      <a:r>
                        <a:rPr lang="zh-CN" altLang="en-US" sz="1600" b="0" u="none">
                          <a:solidFill>
                            <a:srgbClr val="000000"/>
                          </a:solidFill>
                          <a:latin typeface="仿宋" panose="02010609060101010101" pitchFamily="49" charset="-122"/>
                          <a:ea typeface="仿宋" panose="02010609060101010101" pitchFamily="49" charset="-122"/>
                          <a:cs typeface="仿宋" panose="02010609060101010101" pitchFamily="49" charset="-122"/>
                        </a:rPr>
                        <a:t>一等：</a:t>
                      </a:r>
                      <a:r>
                        <a:rPr lang="en-US" altLang="zh-CN" sz="1600" b="0" u="none">
                          <a:solidFill>
                            <a:srgbClr val="000000"/>
                          </a:solidFill>
                          <a:latin typeface="仿宋" panose="02010609060101010101" pitchFamily="49" charset="-122"/>
                          <a:ea typeface="仿宋" panose="02010609060101010101" pitchFamily="49" charset="-122"/>
                          <a:cs typeface="仿宋" panose="02010609060101010101" pitchFamily="49" charset="-122"/>
                        </a:rPr>
                        <a:t>5</a:t>
                      </a:r>
                      <a:r>
                        <a:rPr lang="zh-CN" altLang="en-US" sz="1600" b="0" u="none">
                          <a:solidFill>
                            <a:srgbClr val="000000"/>
                          </a:solidFill>
                          <a:latin typeface="仿宋" panose="02010609060101010101" pitchFamily="49" charset="-122"/>
                          <a:ea typeface="仿宋" panose="02010609060101010101" pitchFamily="49" charset="-122"/>
                          <a:cs typeface="仿宋" panose="02010609060101010101" pitchFamily="49" charset="-122"/>
                        </a:rPr>
                        <a:t>万元</a:t>
                      </a:r>
                    </a:p>
                    <a:p>
                      <a:pPr marL="0" indent="0" algn="ctr">
                        <a:buNone/>
                      </a:pPr>
                      <a:r>
                        <a:rPr lang="zh-CN" altLang="en-US" sz="1600" b="0" u="none">
                          <a:solidFill>
                            <a:srgbClr val="000000"/>
                          </a:solidFill>
                          <a:latin typeface="仿宋" panose="02010609060101010101" pitchFamily="49" charset="-122"/>
                          <a:ea typeface="仿宋" panose="02010609060101010101" pitchFamily="49" charset="-122"/>
                          <a:cs typeface="仿宋" panose="02010609060101010101" pitchFamily="49" charset="-122"/>
                        </a:rPr>
                        <a:t>二等：</a:t>
                      </a:r>
                      <a:r>
                        <a:rPr lang="en-US" altLang="zh-CN" sz="1600" b="0" u="none">
                          <a:solidFill>
                            <a:srgbClr val="000000"/>
                          </a:solidFill>
                          <a:latin typeface="仿宋" panose="02010609060101010101" pitchFamily="49" charset="-122"/>
                          <a:ea typeface="仿宋" panose="02010609060101010101" pitchFamily="49" charset="-122"/>
                          <a:cs typeface="仿宋" panose="02010609060101010101" pitchFamily="49" charset="-122"/>
                        </a:rPr>
                        <a:t>3</a:t>
                      </a:r>
                      <a:r>
                        <a:rPr lang="zh-CN" altLang="en-US" sz="1600" b="0" u="none">
                          <a:solidFill>
                            <a:srgbClr val="000000"/>
                          </a:solidFill>
                          <a:latin typeface="仿宋" panose="02010609060101010101" pitchFamily="49" charset="-122"/>
                          <a:ea typeface="仿宋" panose="02010609060101010101" pitchFamily="49" charset="-122"/>
                          <a:cs typeface="仿宋" panose="02010609060101010101" pitchFamily="49" charset="-122"/>
                        </a:rPr>
                        <a:t>万元</a:t>
                      </a:r>
                    </a:p>
                  </a:txBody>
                  <a:tcPr marL="266700" marR="68580" marT="0" marB="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tx1">
                        <a:lumMod val="20000"/>
                        <a:lumOff val="80000"/>
                      </a:schemeClr>
                    </a:solidFill>
                  </a:tcPr>
                </a:tc>
              </a:tr>
              <a:tr h="574675">
                <a:tc vMerge="1">
                  <a:txBody>
                    <a:bodyPr/>
                    <a:lstStyle/>
                    <a:p>
                      <a:endParaRPr lang="zh-CN"/>
                    </a:p>
                  </a:txBody>
                  <a:tcPr marL="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C5E0B3"/>
                    </a:solidFill>
                  </a:tcPr>
                </a:tc>
                <a:tc>
                  <a:txBody>
                    <a:bodyPr/>
                    <a:lstStyle/>
                    <a:p>
                      <a:pPr marL="0" indent="0" algn="ctr">
                        <a:buNone/>
                      </a:pPr>
                      <a:r>
                        <a:rPr lang="en-US" altLang="zh-CN" sz="1600" b="0" u="none">
                          <a:solidFill>
                            <a:srgbClr val="000000"/>
                          </a:solidFill>
                          <a:latin typeface="仿宋" panose="02010609060101010101" pitchFamily="49" charset="-122"/>
                          <a:ea typeface="仿宋" panose="02010609060101010101" pitchFamily="49" charset="-122"/>
                          <a:cs typeface="仿宋" panose="02010609060101010101" pitchFamily="49" charset="-122"/>
                        </a:rPr>
                        <a:t>2012</a:t>
                      </a:r>
                      <a:r>
                        <a:rPr lang="zh-CN" altLang="en-US" sz="1600" b="0" u="none">
                          <a:solidFill>
                            <a:srgbClr val="000000"/>
                          </a:solidFill>
                          <a:latin typeface="仿宋" panose="02010609060101010101" pitchFamily="49" charset="-122"/>
                          <a:ea typeface="仿宋" panose="02010609060101010101" pitchFamily="49" charset="-122"/>
                          <a:cs typeface="仿宋" panose="02010609060101010101" pitchFamily="49" charset="-122"/>
                        </a:rPr>
                        <a:t>年</a:t>
                      </a:r>
                      <a:r>
                        <a:rPr lang="en-US" altLang="zh-CN" sz="1600" b="0" u="none">
                          <a:solidFill>
                            <a:srgbClr val="000000"/>
                          </a:solidFill>
                          <a:latin typeface="仿宋" panose="02010609060101010101" pitchFamily="49" charset="-122"/>
                          <a:ea typeface="仿宋" panose="02010609060101010101" pitchFamily="49" charset="-122"/>
                          <a:cs typeface="仿宋" panose="02010609060101010101" pitchFamily="49" charset="-122"/>
                        </a:rPr>
                        <a:t>-</a:t>
                      </a:r>
                      <a:endParaRPr lang="zh-CN" altLang="en-US" sz="1600" b="0" u="none">
                        <a:solidFill>
                          <a:srgbClr val="000000"/>
                        </a:solidFill>
                        <a:latin typeface="仿宋" panose="02010609060101010101" pitchFamily="49" charset="-122"/>
                        <a:ea typeface="仿宋" panose="02010609060101010101" pitchFamily="49" charset="-122"/>
                        <a:cs typeface="仿宋" panose="02010609060101010101" pitchFamily="49" charset="-122"/>
                      </a:endParaRPr>
                    </a:p>
                  </a:txBody>
                  <a:tcPr marL="0" marR="68580" marT="0" marB="0"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zh-CN" altLang="en-US" sz="1600" b="0" u="none">
                          <a:solidFill>
                            <a:srgbClr val="000000"/>
                          </a:solidFill>
                          <a:latin typeface="仿宋" panose="02010609060101010101" pitchFamily="49" charset="-122"/>
                          <a:ea typeface="仿宋" panose="02010609060101010101" pitchFamily="49" charset="-122"/>
                          <a:cs typeface="仿宋" panose="02010609060101010101" pitchFamily="49" charset="-122"/>
                        </a:rPr>
                        <a:t>两等</a:t>
                      </a:r>
                    </a:p>
                  </a:txBody>
                  <a:tcPr marL="0" marR="68580" marT="0" marB="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zh-CN" altLang="en-US" sz="1600" b="0" u="none">
                          <a:solidFill>
                            <a:srgbClr val="000000"/>
                          </a:solidFill>
                          <a:latin typeface="仿宋" panose="02010609060101010101" pitchFamily="49" charset="-122"/>
                          <a:ea typeface="仿宋" panose="02010609060101010101" pitchFamily="49" charset="-122"/>
                          <a:cs typeface="仿宋" panose="02010609060101010101" pitchFamily="49" charset="-122"/>
                        </a:rPr>
                        <a:t>一等：</a:t>
                      </a:r>
                      <a:r>
                        <a:rPr lang="en-US" altLang="zh-CN" sz="1600" b="0" u="none">
                          <a:solidFill>
                            <a:srgbClr val="000000"/>
                          </a:solidFill>
                          <a:latin typeface="仿宋" panose="02010609060101010101" pitchFamily="49" charset="-122"/>
                          <a:ea typeface="仿宋" panose="02010609060101010101" pitchFamily="49" charset="-122"/>
                          <a:cs typeface="仿宋" panose="02010609060101010101" pitchFamily="49" charset="-122"/>
                        </a:rPr>
                        <a:t>8</a:t>
                      </a:r>
                      <a:r>
                        <a:rPr lang="zh-CN" altLang="zh-CN" sz="1600" b="0" u="none">
                          <a:solidFill>
                            <a:srgbClr val="000000"/>
                          </a:solidFill>
                          <a:latin typeface="仿宋" panose="02010609060101010101" pitchFamily="49" charset="-122"/>
                          <a:ea typeface="仿宋" panose="02010609060101010101" pitchFamily="49" charset="-122"/>
                          <a:cs typeface="仿宋" panose="02010609060101010101" pitchFamily="49" charset="-122"/>
                        </a:rPr>
                        <a:t>万</a:t>
                      </a:r>
                      <a:r>
                        <a:rPr lang="zh-CN" altLang="en-US" sz="1600" b="0" u="none">
                          <a:solidFill>
                            <a:srgbClr val="000000"/>
                          </a:solidFill>
                          <a:latin typeface="仿宋" panose="02010609060101010101" pitchFamily="49" charset="-122"/>
                          <a:ea typeface="仿宋" panose="02010609060101010101" pitchFamily="49" charset="-122"/>
                          <a:cs typeface="仿宋" panose="02010609060101010101" pitchFamily="49" charset="-122"/>
                        </a:rPr>
                        <a:t>元</a:t>
                      </a:r>
                    </a:p>
                    <a:p>
                      <a:pPr marL="0" indent="0" algn="ctr">
                        <a:buNone/>
                      </a:pPr>
                      <a:r>
                        <a:rPr lang="zh-CN" altLang="en-US" sz="1600" b="0" u="none">
                          <a:solidFill>
                            <a:srgbClr val="000000"/>
                          </a:solidFill>
                          <a:latin typeface="仿宋" panose="02010609060101010101" pitchFamily="49" charset="-122"/>
                          <a:ea typeface="仿宋" panose="02010609060101010101" pitchFamily="49" charset="-122"/>
                          <a:cs typeface="仿宋" panose="02010609060101010101" pitchFamily="49" charset="-122"/>
                        </a:rPr>
                        <a:t>二等：</a:t>
                      </a:r>
                      <a:r>
                        <a:rPr lang="en-US" altLang="zh-CN" sz="1600" b="0" u="none">
                          <a:solidFill>
                            <a:srgbClr val="000000"/>
                          </a:solidFill>
                          <a:latin typeface="仿宋" panose="02010609060101010101" pitchFamily="49" charset="-122"/>
                          <a:ea typeface="仿宋" panose="02010609060101010101" pitchFamily="49" charset="-122"/>
                          <a:cs typeface="仿宋" panose="02010609060101010101" pitchFamily="49" charset="-122"/>
                        </a:rPr>
                        <a:t>5</a:t>
                      </a:r>
                      <a:r>
                        <a:rPr lang="zh-CN" altLang="en-US" sz="1600" b="0" u="none">
                          <a:solidFill>
                            <a:srgbClr val="000000"/>
                          </a:solidFill>
                          <a:latin typeface="仿宋" panose="02010609060101010101" pitchFamily="49" charset="-122"/>
                          <a:ea typeface="仿宋" panose="02010609060101010101" pitchFamily="49" charset="-122"/>
                          <a:cs typeface="仿宋" panose="02010609060101010101" pitchFamily="49" charset="-122"/>
                        </a:rPr>
                        <a:t>万元</a:t>
                      </a:r>
                    </a:p>
                  </a:txBody>
                  <a:tcPr marL="266700" marR="68580" marT="0" marB="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32435">
                <a:tc rowSpan="2">
                  <a:txBody>
                    <a:bodyPr/>
                    <a:lstStyle/>
                    <a:p>
                      <a:pPr marL="0" indent="0" algn="ctr">
                        <a:buNone/>
                      </a:pPr>
                      <a:r>
                        <a:rPr lang="zh-CN" altLang="en-US" sz="1600" b="0" u="none">
                          <a:solidFill>
                            <a:schemeClr val="tx1">
                              <a:lumMod val="50000"/>
                            </a:schemeClr>
                          </a:solidFill>
                          <a:highlight>
                            <a:srgbClr val="C5E0B3"/>
                          </a:highlight>
                          <a:latin typeface="华文中宋" panose="02010600040101010101" pitchFamily="2" charset="-122"/>
                          <a:ea typeface="华文中宋" panose="02010600040101010101" pitchFamily="2" charset="-122"/>
                          <a:cs typeface="华文中宋" panose="02010600040101010101" pitchFamily="2" charset="-122"/>
                        </a:rPr>
                        <a:t>特别资助</a:t>
                      </a:r>
                    </a:p>
                    <a:p>
                      <a:pPr marL="0" indent="0" algn="ctr">
                        <a:buNone/>
                      </a:pPr>
                      <a:r>
                        <a:rPr lang="en-US" altLang="zh-CN" sz="1600" b="0" u="none">
                          <a:solidFill>
                            <a:schemeClr val="tx1">
                              <a:lumMod val="50000"/>
                            </a:schemeClr>
                          </a:solidFill>
                          <a:latin typeface="宋体" panose="02010600030101010101" pitchFamily="2" charset="-122"/>
                          <a:ea typeface="宋体" panose="02010600030101010101" pitchFamily="2" charset="-122"/>
                        </a:rPr>
                        <a:t> </a:t>
                      </a:r>
                      <a:endParaRPr lang="en-US" altLang="zh-CN" sz="1600" b="0" u="none">
                        <a:solidFill>
                          <a:schemeClr val="tx1">
                            <a:lumMod val="50000"/>
                          </a:schemeClr>
                        </a:solidFill>
                        <a:highlight>
                          <a:srgbClr val="C5E0B3"/>
                        </a:highlight>
                        <a:latin typeface="宋体" panose="02010600030101010101" pitchFamily="2" charset="-122"/>
                        <a:ea typeface="宋体" panose="02010600030101010101" pitchFamily="2" charset="-122"/>
                        <a:cs typeface="宋体" panose="02010600030101010101" pitchFamily="2" charset="-122"/>
                      </a:endParaRPr>
                    </a:p>
                  </a:txBody>
                  <a:tcPr marL="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C5E0B3"/>
                    </a:solidFill>
                  </a:tcPr>
                </a:tc>
                <a:tc gridSpan="2">
                  <a:txBody>
                    <a:bodyPr/>
                    <a:lstStyle/>
                    <a:p>
                      <a:pPr marL="0" indent="0" algn="ctr">
                        <a:buNone/>
                      </a:pPr>
                      <a:r>
                        <a:rPr lang="en-US" altLang="zh-CN" sz="1600" b="0" u="none">
                          <a:solidFill>
                            <a:srgbClr val="000000"/>
                          </a:solidFill>
                          <a:latin typeface="仿宋" panose="02010609060101010101" pitchFamily="49" charset="-122"/>
                          <a:ea typeface="仿宋" panose="02010609060101010101" pitchFamily="49" charset="-122"/>
                          <a:cs typeface="仿宋" panose="02010609060101010101" pitchFamily="49" charset="-122"/>
                        </a:rPr>
                        <a:t>2008</a:t>
                      </a:r>
                      <a:r>
                        <a:rPr lang="zh-CN" altLang="en-US" sz="1600" b="0" u="none">
                          <a:solidFill>
                            <a:srgbClr val="000000"/>
                          </a:solidFill>
                          <a:latin typeface="仿宋" panose="02010609060101010101" pitchFamily="49" charset="-122"/>
                          <a:ea typeface="仿宋" panose="02010609060101010101" pitchFamily="49" charset="-122"/>
                          <a:cs typeface="仿宋" panose="02010609060101010101" pitchFamily="49" charset="-122"/>
                        </a:rPr>
                        <a:t>年</a:t>
                      </a:r>
                      <a:r>
                        <a:rPr lang="en-US" altLang="zh-CN" sz="1600" b="0" u="none">
                          <a:solidFill>
                            <a:srgbClr val="000000"/>
                          </a:solidFill>
                          <a:latin typeface="仿宋" panose="02010609060101010101" pitchFamily="49" charset="-122"/>
                          <a:ea typeface="仿宋" panose="02010609060101010101" pitchFamily="49" charset="-122"/>
                          <a:cs typeface="仿宋" panose="02010609060101010101" pitchFamily="49" charset="-122"/>
                        </a:rPr>
                        <a:t>-2011</a:t>
                      </a:r>
                      <a:r>
                        <a:rPr lang="zh-CN" altLang="en-US" sz="1600" b="0" u="none">
                          <a:solidFill>
                            <a:srgbClr val="000000"/>
                          </a:solidFill>
                          <a:latin typeface="仿宋" panose="02010609060101010101" pitchFamily="49" charset="-122"/>
                          <a:ea typeface="仿宋" panose="02010609060101010101" pitchFamily="49" charset="-122"/>
                          <a:cs typeface="仿宋" panose="02010609060101010101" pitchFamily="49" charset="-122"/>
                        </a:rPr>
                        <a:t>年</a:t>
                      </a:r>
                    </a:p>
                  </a:txBody>
                  <a:tcPr marL="266700" marR="68580" marT="0" marB="0"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2">
                        <a:lumMod val="85000"/>
                      </a:schemeClr>
                    </a:solidFill>
                  </a:tcPr>
                </a:tc>
                <a:tc hMerge="1">
                  <a:txBody>
                    <a:bodyPr/>
                    <a:lstStyle/>
                    <a:p>
                      <a:endParaRPr lang="zh-CN"/>
                    </a:p>
                  </a:txBody>
                  <a:tcPr>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a:txBody>
                    <a:bodyPr/>
                    <a:lstStyle/>
                    <a:p>
                      <a:pPr marL="0" indent="0" algn="ctr">
                        <a:buNone/>
                      </a:pPr>
                      <a:r>
                        <a:rPr lang="en-US" altLang="zh-CN" sz="1600" b="0" u="none">
                          <a:solidFill>
                            <a:srgbClr val="000000"/>
                          </a:solidFill>
                          <a:latin typeface="仿宋" panose="02010609060101010101" pitchFamily="49" charset="-122"/>
                          <a:ea typeface="仿宋" panose="02010609060101010101" pitchFamily="49" charset="-122"/>
                          <a:cs typeface="仿宋" panose="02010609060101010101" pitchFamily="49" charset="-122"/>
                        </a:rPr>
                        <a:t>10</a:t>
                      </a:r>
                      <a:r>
                        <a:rPr lang="zh-CN" altLang="en-US" sz="1600" b="0" u="none">
                          <a:solidFill>
                            <a:srgbClr val="000000"/>
                          </a:solidFill>
                          <a:latin typeface="仿宋" panose="02010609060101010101" pitchFamily="49" charset="-122"/>
                          <a:ea typeface="仿宋" panose="02010609060101010101" pitchFamily="49" charset="-122"/>
                          <a:cs typeface="仿宋" panose="02010609060101010101" pitchFamily="49" charset="-122"/>
                        </a:rPr>
                        <a:t>万元</a:t>
                      </a:r>
                    </a:p>
                  </a:txBody>
                  <a:tcPr marL="266700" marR="68580" marT="0" marB="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2">
                        <a:lumMod val="85000"/>
                      </a:schemeClr>
                    </a:solidFill>
                  </a:tcPr>
                </a:tc>
              </a:tr>
              <a:tr h="454660">
                <a:tc vMerge="1">
                  <a:txBody>
                    <a:bodyPr/>
                    <a:lstStyle/>
                    <a:p>
                      <a:endParaRPr lang="zh-CN"/>
                    </a:p>
                  </a:txBody>
                  <a:tcPr marL="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C5E0B3"/>
                    </a:solidFill>
                  </a:tcPr>
                </a:tc>
                <a:tc gridSpan="2">
                  <a:txBody>
                    <a:bodyPr/>
                    <a:lstStyle/>
                    <a:p>
                      <a:pPr marL="0" indent="0" algn="ctr">
                        <a:buNone/>
                      </a:pPr>
                      <a:r>
                        <a:rPr lang="en-US" altLang="zh-CN" sz="1600" b="0" u="none">
                          <a:solidFill>
                            <a:srgbClr val="000000"/>
                          </a:solidFill>
                          <a:latin typeface="仿宋" panose="02010609060101010101" pitchFamily="49" charset="-122"/>
                          <a:ea typeface="仿宋" panose="02010609060101010101" pitchFamily="49" charset="-122"/>
                          <a:cs typeface="仿宋" panose="02010609060101010101" pitchFamily="49" charset="-122"/>
                        </a:rPr>
                        <a:t>2012</a:t>
                      </a:r>
                      <a:r>
                        <a:rPr lang="zh-CN" altLang="en-US" sz="1600" b="0" u="none">
                          <a:solidFill>
                            <a:srgbClr val="000000"/>
                          </a:solidFill>
                          <a:latin typeface="仿宋" panose="02010609060101010101" pitchFamily="49" charset="-122"/>
                          <a:ea typeface="仿宋" panose="02010609060101010101" pitchFamily="49" charset="-122"/>
                          <a:cs typeface="仿宋" panose="02010609060101010101" pitchFamily="49" charset="-122"/>
                        </a:rPr>
                        <a:t>年</a:t>
                      </a:r>
                      <a:r>
                        <a:rPr lang="en-US" altLang="zh-CN" sz="1600" b="0" u="none">
                          <a:solidFill>
                            <a:srgbClr val="000000"/>
                          </a:solidFill>
                          <a:latin typeface="仿宋" panose="02010609060101010101" pitchFamily="49" charset="-122"/>
                          <a:ea typeface="仿宋" panose="02010609060101010101" pitchFamily="49" charset="-122"/>
                          <a:cs typeface="仿宋" panose="02010609060101010101" pitchFamily="49" charset="-122"/>
                        </a:rPr>
                        <a:t>-</a:t>
                      </a:r>
                      <a:endParaRPr lang="zh-CN" altLang="en-US" sz="1600" b="0" u="none">
                        <a:solidFill>
                          <a:srgbClr val="000000"/>
                        </a:solidFill>
                        <a:latin typeface="仿宋" panose="02010609060101010101" pitchFamily="49" charset="-122"/>
                        <a:ea typeface="仿宋" panose="02010609060101010101" pitchFamily="49" charset="-122"/>
                        <a:cs typeface="仿宋" panose="02010609060101010101" pitchFamily="49" charset="-122"/>
                      </a:endParaRPr>
                    </a:p>
                  </a:txBody>
                  <a:tcPr marL="266700" marR="68580" marT="0" marB="0"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xBody>
                    <a:bodyPr/>
                    <a:lstStyle/>
                    <a:p>
                      <a:endParaRPr lang="zh-CN"/>
                    </a:p>
                  </a:txBody>
                  <a:tcPr>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a:txBody>
                    <a:bodyPr/>
                    <a:lstStyle/>
                    <a:p>
                      <a:pPr marL="0" indent="0" algn="ctr">
                        <a:buNone/>
                      </a:pPr>
                      <a:r>
                        <a:rPr lang="en-US" altLang="zh-CN" sz="1600" b="0" u="none">
                          <a:solidFill>
                            <a:srgbClr val="000000"/>
                          </a:solidFill>
                          <a:latin typeface="仿宋" panose="02010609060101010101" pitchFamily="49" charset="-122"/>
                          <a:ea typeface="仿宋" panose="02010609060101010101" pitchFamily="49" charset="-122"/>
                          <a:cs typeface="仿宋" panose="02010609060101010101" pitchFamily="49" charset="-122"/>
                        </a:rPr>
                        <a:t>15</a:t>
                      </a:r>
                      <a:r>
                        <a:rPr lang="zh-CN" altLang="en-US" sz="1600" b="0" u="none">
                          <a:solidFill>
                            <a:srgbClr val="000000"/>
                          </a:solidFill>
                          <a:latin typeface="仿宋" panose="02010609060101010101" pitchFamily="49" charset="-122"/>
                          <a:ea typeface="仿宋" panose="02010609060101010101" pitchFamily="49" charset="-122"/>
                          <a:cs typeface="仿宋" panose="02010609060101010101" pitchFamily="49" charset="-122"/>
                        </a:rPr>
                        <a:t>万元</a:t>
                      </a:r>
                    </a:p>
                  </a:txBody>
                  <a:tcPr marL="266700" marR="68580" marT="0" marB="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Tree>
  </p:cSld>
  <p:clrMapOvr>
    <a:masterClrMapping/>
  </p:clrMapOvr>
  <p:transition>
    <p:pull/>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圆角右箭头 4"/>
          <p:cNvSpPr/>
          <p:nvPr/>
        </p:nvSpPr>
        <p:spPr>
          <a:xfrm>
            <a:off x="4362515" y="5482660"/>
            <a:ext cx="3554095" cy="1258570"/>
          </a:xfrm>
          <a:prstGeom prst="bentArrow">
            <a:avLst>
              <a:gd name="adj1" fmla="val 700"/>
              <a:gd name="adj2" fmla="val 5074"/>
              <a:gd name="adj3" fmla="val 10906"/>
              <a:gd name="adj4" fmla="val 43750"/>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sz="1350">
              <a:solidFill>
                <a:schemeClr val="tx1"/>
              </a:solidFill>
            </a:endParaRPr>
          </a:p>
        </p:txBody>
      </p:sp>
      <p:sp>
        <p:nvSpPr>
          <p:cNvPr id="14" name="圆角右箭头 13"/>
          <p:cNvSpPr/>
          <p:nvPr/>
        </p:nvSpPr>
        <p:spPr>
          <a:xfrm>
            <a:off x="4396170" y="4071690"/>
            <a:ext cx="3590925" cy="2669540"/>
          </a:xfrm>
          <a:prstGeom prst="bentArrow">
            <a:avLst>
              <a:gd name="adj1" fmla="val 700"/>
              <a:gd name="adj2" fmla="val 5074"/>
              <a:gd name="adj3" fmla="val 10906"/>
              <a:gd name="adj4" fmla="val 25365"/>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sz="1350">
              <a:solidFill>
                <a:schemeClr val="tx1"/>
              </a:solidFill>
            </a:endParaRPr>
          </a:p>
        </p:txBody>
      </p:sp>
      <p:sp>
        <p:nvSpPr>
          <p:cNvPr id="16" name="圆角右箭头 15"/>
          <p:cNvSpPr/>
          <p:nvPr/>
        </p:nvSpPr>
        <p:spPr>
          <a:xfrm>
            <a:off x="4381565" y="2748985"/>
            <a:ext cx="3535680" cy="3990975"/>
          </a:xfrm>
          <a:prstGeom prst="bentArrow">
            <a:avLst>
              <a:gd name="adj1" fmla="val 700"/>
              <a:gd name="adj2" fmla="val 3615"/>
              <a:gd name="adj3" fmla="val 6972"/>
              <a:gd name="adj4" fmla="val 12995"/>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sz="1350">
              <a:solidFill>
                <a:schemeClr val="tx1"/>
              </a:solidFill>
            </a:endParaRPr>
          </a:p>
        </p:txBody>
      </p:sp>
      <p:sp>
        <p:nvSpPr>
          <p:cNvPr id="17" name="圆角右箭头 16"/>
          <p:cNvSpPr/>
          <p:nvPr/>
        </p:nvSpPr>
        <p:spPr>
          <a:xfrm flipH="1">
            <a:off x="1196405" y="4890205"/>
            <a:ext cx="3206750" cy="1850390"/>
          </a:xfrm>
          <a:prstGeom prst="bentArrow">
            <a:avLst>
              <a:gd name="adj1" fmla="val 700"/>
              <a:gd name="adj2" fmla="val 5074"/>
              <a:gd name="adj3" fmla="val 10906"/>
              <a:gd name="adj4" fmla="val 35948"/>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sz="1350">
              <a:solidFill>
                <a:schemeClr val="tx1"/>
              </a:solidFill>
            </a:endParaRPr>
          </a:p>
        </p:txBody>
      </p:sp>
      <p:sp>
        <p:nvSpPr>
          <p:cNvPr id="6" name="文本框 5"/>
          <p:cNvSpPr txBox="1"/>
          <p:nvPr/>
        </p:nvSpPr>
        <p:spPr>
          <a:xfrm>
            <a:off x="5614670" y="5568315"/>
            <a:ext cx="1261745" cy="304800"/>
          </a:xfrm>
          <a:prstGeom prst="rect">
            <a:avLst/>
          </a:prstGeom>
          <a:noFill/>
        </p:spPr>
        <p:txBody>
          <a:bodyPr wrap="square">
            <a:spAutoFit/>
          </a:bodyPr>
          <a:lstStyle/>
          <a:p>
            <a:pPr eaLnBrk="0" fontAlgn="base" hangingPunct="0">
              <a:spcBef>
                <a:spcPct val="0"/>
              </a:spcBef>
              <a:spcAft>
                <a:spcPct val="0"/>
              </a:spcAft>
              <a:defRPr/>
            </a:pPr>
            <a:r>
              <a:rPr lang="zh-CN" altLang="en-US" sz="1400" b="1" dirty="0" smtClean="0">
                <a:solidFill>
                  <a:srgbClr val="052E65"/>
                </a:solidFill>
                <a:latin typeface="+mn-ea"/>
              </a:rPr>
              <a:t>（</a:t>
            </a:r>
            <a:r>
              <a:rPr lang="en-US" altLang="zh-CN" sz="1400" b="1" dirty="0" smtClean="0">
                <a:solidFill>
                  <a:srgbClr val="052E65"/>
                </a:solidFill>
                <a:latin typeface="+mn-ea"/>
              </a:rPr>
              <a:t>1985</a:t>
            </a:r>
            <a:r>
              <a:rPr lang="zh-CN" altLang="en-US" sz="1400" b="1" dirty="0" smtClean="0">
                <a:solidFill>
                  <a:srgbClr val="052E65"/>
                </a:solidFill>
                <a:latin typeface="+mn-ea"/>
              </a:rPr>
              <a:t>年）</a:t>
            </a:r>
          </a:p>
        </p:txBody>
      </p:sp>
      <p:sp>
        <p:nvSpPr>
          <p:cNvPr id="22" name="文本框 21"/>
          <p:cNvSpPr txBox="1"/>
          <p:nvPr/>
        </p:nvSpPr>
        <p:spPr>
          <a:xfrm>
            <a:off x="1818640" y="5045710"/>
            <a:ext cx="1391285" cy="304800"/>
          </a:xfrm>
          <a:prstGeom prst="rect">
            <a:avLst/>
          </a:prstGeom>
          <a:noFill/>
        </p:spPr>
        <p:txBody>
          <a:bodyPr wrap="square">
            <a:spAutoFit/>
          </a:bodyPr>
          <a:lstStyle/>
          <a:p>
            <a:pPr algn="ctr" eaLnBrk="0" fontAlgn="base" hangingPunct="0">
              <a:spcBef>
                <a:spcPct val="0"/>
              </a:spcBef>
              <a:spcAft>
                <a:spcPct val="0"/>
              </a:spcAft>
              <a:defRPr/>
            </a:pPr>
            <a:r>
              <a:rPr lang="zh-CN" altLang="en-US" sz="1400" b="1" dirty="0" smtClean="0">
                <a:solidFill>
                  <a:srgbClr val="052E65"/>
                </a:solidFill>
                <a:latin typeface="+mn-ea"/>
              </a:rPr>
              <a:t>（</a:t>
            </a:r>
            <a:r>
              <a:rPr lang="en-US" altLang="zh-CN" sz="1400" b="1" dirty="0" smtClean="0">
                <a:solidFill>
                  <a:srgbClr val="052E65"/>
                </a:solidFill>
                <a:latin typeface="+mn-ea"/>
              </a:rPr>
              <a:t>2008</a:t>
            </a:r>
            <a:r>
              <a:rPr lang="zh-CN" altLang="en-US" sz="1400" b="1" dirty="0" smtClean="0">
                <a:solidFill>
                  <a:srgbClr val="052E65"/>
                </a:solidFill>
                <a:latin typeface="+mn-ea"/>
              </a:rPr>
              <a:t>年）</a:t>
            </a:r>
          </a:p>
        </p:txBody>
      </p:sp>
      <p:sp>
        <p:nvSpPr>
          <p:cNvPr id="24" name="文本框 23"/>
          <p:cNvSpPr txBox="1"/>
          <p:nvPr/>
        </p:nvSpPr>
        <p:spPr>
          <a:xfrm>
            <a:off x="5575935" y="4231640"/>
            <a:ext cx="1572260" cy="304800"/>
          </a:xfrm>
          <a:prstGeom prst="rect">
            <a:avLst/>
          </a:prstGeom>
          <a:noFill/>
        </p:spPr>
        <p:txBody>
          <a:bodyPr wrap="square">
            <a:spAutoFit/>
          </a:bodyPr>
          <a:lstStyle/>
          <a:p>
            <a:pPr eaLnBrk="0" fontAlgn="base" hangingPunct="0">
              <a:spcBef>
                <a:spcPct val="0"/>
              </a:spcBef>
              <a:spcAft>
                <a:spcPct val="0"/>
              </a:spcAft>
              <a:defRPr/>
            </a:pPr>
            <a:r>
              <a:rPr lang="zh-CN" altLang="en-US" sz="1400" b="1" dirty="0" smtClean="0">
                <a:solidFill>
                  <a:srgbClr val="052E65"/>
                </a:solidFill>
                <a:latin typeface="+mn-ea"/>
              </a:rPr>
              <a:t>（</a:t>
            </a:r>
            <a:r>
              <a:rPr lang="en-US" altLang="zh-CN" sz="1400" b="1" dirty="0" smtClean="0">
                <a:solidFill>
                  <a:srgbClr val="052E65"/>
                </a:solidFill>
                <a:latin typeface="+mn-ea"/>
              </a:rPr>
              <a:t>2013</a:t>
            </a:r>
            <a:r>
              <a:rPr lang="zh-CN" altLang="en-US" sz="1400" b="1" dirty="0" smtClean="0">
                <a:solidFill>
                  <a:srgbClr val="052E65"/>
                </a:solidFill>
                <a:latin typeface="+mn-ea"/>
              </a:rPr>
              <a:t>年）</a:t>
            </a:r>
          </a:p>
        </p:txBody>
      </p:sp>
      <p:sp>
        <p:nvSpPr>
          <p:cNvPr id="28" name="文本框 27"/>
          <p:cNvSpPr txBox="1"/>
          <p:nvPr/>
        </p:nvSpPr>
        <p:spPr>
          <a:xfrm>
            <a:off x="1782128" y="3930650"/>
            <a:ext cx="1464310" cy="304800"/>
          </a:xfrm>
          <a:prstGeom prst="rect">
            <a:avLst/>
          </a:prstGeom>
          <a:noFill/>
        </p:spPr>
        <p:txBody>
          <a:bodyPr wrap="square">
            <a:spAutoFit/>
          </a:bodyPr>
          <a:lstStyle/>
          <a:p>
            <a:pPr algn="ctr" eaLnBrk="0" fontAlgn="base" hangingPunct="0">
              <a:spcBef>
                <a:spcPct val="0"/>
              </a:spcBef>
              <a:spcAft>
                <a:spcPct val="0"/>
              </a:spcAft>
              <a:defRPr/>
            </a:pPr>
            <a:r>
              <a:rPr lang="zh-CN" altLang="en-US" sz="1400" b="1" dirty="0" smtClean="0">
                <a:solidFill>
                  <a:srgbClr val="052E65"/>
                </a:solidFill>
                <a:latin typeface="+mn-ea"/>
              </a:rPr>
              <a:t>（</a:t>
            </a:r>
            <a:r>
              <a:rPr lang="en-US" altLang="zh-CN" sz="1400" b="1" dirty="0" smtClean="0">
                <a:solidFill>
                  <a:srgbClr val="052E65"/>
                </a:solidFill>
                <a:latin typeface="+mn-ea"/>
              </a:rPr>
              <a:t>2014</a:t>
            </a:r>
            <a:r>
              <a:rPr lang="zh-CN" altLang="en-US" sz="1400" b="1" dirty="0" smtClean="0">
                <a:solidFill>
                  <a:srgbClr val="052E65"/>
                </a:solidFill>
                <a:latin typeface="+mn-ea"/>
              </a:rPr>
              <a:t>年）</a:t>
            </a:r>
          </a:p>
        </p:txBody>
      </p:sp>
      <p:sp>
        <p:nvSpPr>
          <p:cNvPr id="32" name="文本框 31"/>
          <p:cNvSpPr txBox="1"/>
          <p:nvPr/>
        </p:nvSpPr>
        <p:spPr>
          <a:xfrm>
            <a:off x="5575935" y="2921000"/>
            <a:ext cx="1376045" cy="304800"/>
          </a:xfrm>
          <a:prstGeom prst="rect">
            <a:avLst/>
          </a:prstGeom>
          <a:noFill/>
        </p:spPr>
        <p:txBody>
          <a:bodyPr wrap="square">
            <a:spAutoFit/>
          </a:bodyPr>
          <a:lstStyle/>
          <a:p>
            <a:pPr eaLnBrk="0" fontAlgn="base" hangingPunct="0">
              <a:spcBef>
                <a:spcPct val="0"/>
              </a:spcBef>
              <a:spcAft>
                <a:spcPct val="0"/>
              </a:spcAft>
              <a:defRPr/>
            </a:pPr>
            <a:r>
              <a:rPr lang="zh-CN" altLang="en-US" sz="1400" b="1" dirty="0" smtClean="0">
                <a:solidFill>
                  <a:srgbClr val="052E65"/>
                </a:solidFill>
                <a:latin typeface="+mn-ea"/>
              </a:rPr>
              <a:t>（</a:t>
            </a:r>
            <a:r>
              <a:rPr lang="en-US" altLang="zh-CN" sz="1400" b="1" dirty="0" smtClean="0">
                <a:solidFill>
                  <a:srgbClr val="052E65"/>
                </a:solidFill>
                <a:latin typeface="+mn-ea"/>
              </a:rPr>
              <a:t>2015</a:t>
            </a:r>
            <a:r>
              <a:rPr lang="zh-CN" altLang="en-US" sz="1400" b="1" dirty="0" smtClean="0">
                <a:solidFill>
                  <a:srgbClr val="052E65"/>
                </a:solidFill>
                <a:latin typeface="+mn-ea"/>
              </a:rPr>
              <a:t>年）</a:t>
            </a:r>
          </a:p>
        </p:txBody>
      </p:sp>
      <p:sp>
        <p:nvSpPr>
          <p:cNvPr id="2" name="圆角右箭头 1"/>
          <p:cNvSpPr/>
          <p:nvPr/>
        </p:nvSpPr>
        <p:spPr>
          <a:xfrm flipH="1">
            <a:off x="1116395" y="3768160"/>
            <a:ext cx="3272155" cy="2972435"/>
          </a:xfrm>
          <a:prstGeom prst="bentArrow">
            <a:avLst>
              <a:gd name="adj1" fmla="val 700"/>
              <a:gd name="adj2" fmla="val 3050"/>
              <a:gd name="adj3" fmla="val 4180"/>
              <a:gd name="adj4" fmla="val 15779"/>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sz="1350">
              <a:solidFill>
                <a:schemeClr val="tx1"/>
              </a:solidFill>
            </a:endParaRPr>
          </a:p>
        </p:txBody>
      </p:sp>
      <p:sp>
        <p:nvSpPr>
          <p:cNvPr id="3" name="圆角右箭头 2"/>
          <p:cNvSpPr/>
          <p:nvPr/>
        </p:nvSpPr>
        <p:spPr>
          <a:xfrm flipH="1">
            <a:off x="1115760" y="2192090"/>
            <a:ext cx="3272790" cy="4547870"/>
          </a:xfrm>
          <a:prstGeom prst="bentArrow">
            <a:avLst>
              <a:gd name="adj1" fmla="val 699"/>
              <a:gd name="adj2" fmla="val 3050"/>
              <a:gd name="adj3" fmla="val 4180"/>
              <a:gd name="adj4" fmla="val 15779"/>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sz="1350">
              <a:solidFill>
                <a:schemeClr val="tx1"/>
              </a:solidFill>
            </a:endParaRPr>
          </a:p>
        </p:txBody>
      </p:sp>
      <p:sp>
        <p:nvSpPr>
          <p:cNvPr id="7" name="文本框 6"/>
          <p:cNvSpPr txBox="1"/>
          <p:nvPr/>
        </p:nvSpPr>
        <p:spPr>
          <a:xfrm>
            <a:off x="1971040" y="2344420"/>
            <a:ext cx="1086485" cy="304800"/>
          </a:xfrm>
          <a:prstGeom prst="rect">
            <a:avLst/>
          </a:prstGeom>
          <a:noFill/>
        </p:spPr>
        <p:txBody>
          <a:bodyPr wrap="square">
            <a:spAutoFit/>
          </a:bodyPr>
          <a:lstStyle/>
          <a:p>
            <a:pPr algn="ctr" eaLnBrk="0" fontAlgn="base" hangingPunct="0">
              <a:spcBef>
                <a:spcPct val="0"/>
              </a:spcBef>
              <a:spcAft>
                <a:spcPct val="0"/>
              </a:spcAft>
              <a:defRPr/>
            </a:pPr>
            <a:r>
              <a:rPr lang="zh-CN" altLang="en-US" sz="1400" b="1" dirty="0" smtClean="0">
                <a:solidFill>
                  <a:srgbClr val="052E65"/>
                </a:solidFill>
                <a:latin typeface="+mn-ea"/>
              </a:rPr>
              <a:t>（</a:t>
            </a:r>
            <a:r>
              <a:rPr lang="en-US" altLang="zh-CN" sz="1400" b="1" dirty="0" smtClean="0">
                <a:solidFill>
                  <a:srgbClr val="052E65"/>
                </a:solidFill>
                <a:latin typeface="+mn-ea"/>
              </a:rPr>
              <a:t>2016</a:t>
            </a:r>
            <a:r>
              <a:rPr lang="zh-CN" altLang="en-US" sz="1400" b="1" dirty="0" smtClean="0">
                <a:solidFill>
                  <a:srgbClr val="052E65"/>
                </a:solidFill>
                <a:latin typeface="+mn-ea"/>
              </a:rPr>
              <a:t>年）</a:t>
            </a:r>
          </a:p>
        </p:txBody>
      </p:sp>
      <p:sp>
        <p:nvSpPr>
          <p:cNvPr id="25" name="Rectangle 3"/>
          <p:cNvSpPr>
            <a:spLocks noGrp="1" noChangeArrowheads="1"/>
          </p:cNvSpPr>
          <p:nvPr/>
        </p:nvSpPr>
        <p:spPr bwMode="auto">
          <a:xfrm>
            <a:off x="0" y="1196622"/>
            <a:ext cx="7202488" cy="576263"/>
          </a:xfrm>
          <a:prstGeom prst="rect">
            <a:avLst/>
          </a:prstGeom>
          <a:noFill/>
          <a:ln>
            <a:noFill/>
          </a:ln>
        </p:spPr>
        <p:txBody>
          <a:bodyPr/>
          <a:lstStyle>
            <a:lvl1pPr marL="109855" indent="-109855">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fontAlgn="base">
              <a:spcBef>
                <a:spcPts val="400"/>
              </a:spcBef>
              <a:spcAft>
                <a:spcPct val="0"/>
              </a:spcAft>
              <a:buClr>
                <a:schemeClr val="accent1"/>
              </a:buClr>
              <a:buSzPct val="68000"/>
              <a:defRPr/>
            </a:pPr>
            <a:r>
              <a:rPr lang="zh-CN" altLang="en-US" sz="2800" dirty="0" smtClean="0">
                <a:solidFill>
                  <a:srgbClr val="052E65"/>
                </a:solidFill>
                <a:latin typeface="+mj-ea"/>
                <a:ea typeface="+mj-ea"/>
                <a:sym typeface="华文中宋" panose="02010600040101010101" pitchFamily="2" charset="-122"/>
              </a:rPr>
              <a:t>（三</a:t>
            </a:r>
            <a:r>
              <a:rPr lang="zh-CN" altLang="en-US" sz="2800" b="1" dirty="0" smtClean="0">
                <a:solidFill>
                  <a:srgbClr val="052E65"/>
                </a:solidFill>
                <a:latin typeface="+mj-ea"/>
                <a:ea typeface="+mj-ea"/>
                <a:sym typeface="华文中宋" panose="02010600040101010101" pitchFamily="2" charset="-122"/>
              </a:rPr>
              <a:t>）发展情况 </a:t>
            </a:r>
            <a:r>
              <a:rPr lang="en-US" altLang="zh-CN" sz="2800" b="1" dirty="0" smtClean="0">
                <a:solidFill>
                  <a:srgbClr val="052E65"/>
                </a:solidFill>
                <a:latin typeface="仿宋" panose="02010609060101010101" pitchFamily="49" charset="-122"/>
                <a:ea typeface="仿宋" panose="02010609060101010101" pitchFamily="49" charset="-122"/>
                <a:sym typeface="华文中宋" panose="02010600040101010101" pitchFamily="2" charset="-122"/>
              </a:rPr>
              <a:t>— </a:t>
            </a:r>
            <a:r>
              <a:rPr lang="en-US" altLang="zh-CN" sz="2400" dirty="0" smtClean="0">
                <a:solidFill>
                  <a:srgbClr val="052E65"/>
                </a:solidFill>
                <a:latin typeface="+mj-ea"/>
                <a:ea typeface="+mj-ea"/>
                <a:sym typeface="华文中宋" panose="02010600040101010101" pitchFamily="2" charset="-122"/>
              </a:rPr>
              <a:t>3.</a:t>
            </a:r>
            <a:r>
              <a:rPr lang="zh-CN" altLang="en-US" sz="2400" dirty="0" smtClean="0">
                <a:solidFill>
                  <a:srgbClr val="052E65"/>
                </a:solidFill>
                <a:latin typeface="+mj-ea"/>
                <a:ea typeface="+mj-ea"/>
                <a:sym typeface="华文中宋" panose="02010600040101010101" pitchFamily="2" charset="-122"/>
              </a:rPr>
              <a:t>资助种类的增多</a:t>
            </a:r>
            <a:endParaRPr lang="zh-CN" altLang="en-US" sz="2400" dirty="0">
              <a:ea typeface="黑体" panose="02010609060101010101" pitchFamily="49" charset="-122"/>
              <a:sym typeface="Lucida Sans Unicode" panose="020B0602030504020204" pitchFamily="34" charset="0"/>
            </a:endParaRPr>
          </a:p>
        </p:txBody>
      </p:sp>
      <p:sp>
        <p:nvSpPr>
          <p:cNvPr id="26" name="文本框 6"/>
          <p:cNvSpPr txBox="1"/>
          <p:nvPr/>
        </p:nvSpPr>
        <p:spPr>
          <a:xfrm>
            <a:off x="1356995" y="1826260"/>
            <a:ext cx="2748915" cy="365760"/>
          </a:xfrm>
          <a:prstGeom prst="rect">
            <a:avLst/>
          </a:prstGeom>
          <a:noFill/>
        </p:spPr>
        <p:txBody>
          <a:bodyPr wrap="square">
            <a:spAutoFit/>
          </a:bodyPr>
          <a:lstStyle/>
          <a:p>
            <a:pPr algn="ctr" eaLnBrk="0" fontAlgn="base" hangingPunct="0">
              <a:spcBef>
                <a:spcPct val="0"/>
              </a:spcBef>
              <a:spcAft>
                <a:spcPct val="0"/>
              </a:spcAft>
              <a:defRPr/>
            </a:pPr>
            <a:r>
              <a:rPr lang="zh-CN" altLang="en-US" b="1" dirty="0" smtClean="0">
                <a:solidFill>
                  <a:srgbClr val="052E65"/>
                </a:solidFill>
                <a:latin typeface="+mn-ea"/>
              </a:rPr>
              <a:t>博士后创新人才支持计划</a:t>
            </a:r>
            <a:endParaRPr lang="zh-CN" altLang="en-US" b="1" dirty="0">
              <a:solidFill>
                <a:srgbClr val="052E65"/>
              </a:solidFill>
              <a:latin typeface="+mn-ea"/>
            </a:endParaRPr>
          </a:p>
        </p:txBody>
      </p:sp>
      <p:sp>
        <p:nvSpPr>
          <p:cNvPr id="27" name="文本框 6"/>
          <p:cNvSpPr txBox="1"/>
          <p:nvPr/>
        </p:nvSpPr>
        <p:spPr>
          <a:xfrm>
            <a:off x="1356678" y="3140710"/>
            <a:ext cx="2315210" cy="640080"/>
          </a:xfrm>
          <a:prstGeom prst="rect">
            <a:avLst/>
          </a:prstGeom>
          <a:noFill/>
        </p:spPr>
        <p:txBody>
          <a:bodyPr wrap="square">
            <a:spAutoFit/>
          </a:bodyPr>
          <a:lstStyle/>
          <a:p>
            <a:pPr algn="ctr" eaLnBrk="0" fontAlgn="base" hangingPunct="0">
              <a:spcBef>
                <a:spcPct val="0"/>
              </a:spcBef>
              <a:spcAft>
                <a:spcPct val="0"/>
              </a:spcAft>
              <a:defRPr/>
            </a:pPr>
            <a:r>
              <a:rPr lang="zh-CN" altLang="en-US" b="1" dirty="0" smtClean="0">
                <a:solidFill>
                  <a:srgbClr val="052E65"/>
                </a:solidFill>
                <a:latin typeface="+mn-ea"/>
              </a:rPr>
              <a:t>西部地区博士后人才资助计划</a:t>
            </a:r>
            <a:endParaRPr lang="zh-CN" altLang="en-US" b="1" dirty="0">
              <a:solidFill>
                <a:srgbClr val="052E65"/>
              </a:solidFill>
              <a:latin typeface="+mn-ea"/>
            </a:endParaRPr>
          </a:p>
        </p:txBody>
      </p:sp>
      <p:sp>
        <p:nvSpPr>
          <p:cNvPr id="30" name="文本框 6"/>
          <p:cNvSpPr txBox="1"/>
          <p:nvPr/>
        </p:nvSpPr>
        <p:spPr>
          <a:xfrm>
            <a:off x="1812263" y="4536723"/>
            <a:ext cx="1404040" cy="365760"/>
          </a:xfrm>
          <a:prstGeom prst="rect">
            <a:avLst/>
          </a:prstGeom>
          <a:noFill/>
        </p:spPr>
        <p:txBody>
          <a:bodyPr wrap="square">
            <a:spAutoFit/>
          </a:bodyPr>
          <a:lstStyle/>
          <a:p>
            <a:pPr algn="ctr" eaLnBrk="0" fontAlgn="base" hangingPunct="0">
              <a:spcBef>
                <a:spcPct val="0"/>
              </a:spcBef>
              <a:spcAft>
                <a:spcPct val="0"/>
              </a:spcAft>
              <a:defRPr/>
            </a:pPr>
            <a:r>
              <a:rPr lang="zh-CN" altLang="en-US" b="1" dirty="0" smtClean="0">
                <a:solidFill>
                  <a:srgbClr val="052E65"/>
                </a:solidFill>
                <a:latin typeface="+mn-ea"/>
              </a:rPr>
              <a:t>特别资助</a:t>
            </a:r>
          </a:p>
        </p:txBody>
      </p:sp>
      <p:sp>
        <p:nvSpPr>
          <p:cNvPr id="34" name="文本框 6"/>
          <p:cNvSpPr txBox="1"/>
          <p:nvPr/>
        </p:nvSpPr>
        <p:spPr>
          <a:xfrm>
            <a:off x="5472120" y="2437462"/>
            <a:ext cx="1404040" cy="365760"/>
          </a:xfrm>
          <a:prstGeom prst="rect">
            <a:avLst/>
          </a:prstGeom>
          <a:noFill/>
        </p:spPr>
        <p:txBody>
          <a:bodyPr wrap="square">
            <a:spAutoFit/>
          </a:bodyPr>
          <a:lstStyle/>
          <a:p>
            <a:pPr eaLnBrk="0" fontAlgn="base" hangingPunct="0">
              <a:spcBef>
                <a:spcPct val="0"/>
              </a:spcBef>
              <a:spcAft>
                <a:spcPct val="0"/>
              </a:spcAft>
              <a:defRPr/>
            </a:pPr>
            <a:r>
              <a:rPr lang="zh-CN" altLang="en-US" b="1" dirty="0" smtClean="0">
                <a:solidFill>
                  <a:srgbClr val="052E65"/>
                </a:solidFill>
                <a:latin typeface="+mn-ea"/>
              </a:rPr>
              <a:t>联合资助</a:t>
            </a:r>
            <a:endParaRPr lang="zh-CN" altLang="en-US" b="1" dirty="0">
              <a:solidFill>
                <a:srgbClr val="052E65"/>
              </a:solidFill>
              <a:latin typeface="+mn-ea"/>
            </a:endParaRPr>
          </a:p>
        </p:txBody>
      </p:sp>
      <p:sp>
        <p:nvSpPr>
          <p:cNvPr id="35" name="文本框 6"/>
          <p:cNvSpPr txBox="1"/>
          <p:nvPr/>
        </p:nvSpPr>
        <p:spPr>
          <a:xfrm>
            <a:off x="5472120" y="3805557"/>
            <a:ext cx="1404040" cy="365760"/>
          </a:xfrm>
          <a:prstGeom prst="rect">
            <a:avLst/>
          </a:prstGeom>
          <a:noFill/>
        </p:spPr>
        <p:txBody>
          <a:bodyPr wrap="square">
            <a:spAutoFit/>
          </a:bodyPr>
          <a:lstStyle/>
          <a:p>
            <a:pPr eaLnBrk="0" fontAlgn="base" hangingPunct="0">
              <a:spcBef>
                <a:spcPct val="0"/>
              </a:spcBef>
              <a:spcAft>
                <a:spcPct val="0"/>
              </a:spcAft>
              <a:defRPr/>
            </a:pPr>
            <a:r>
              <a:rPr lang="zh-CN" altLang="en-US" b="1" dirty="0" smtClean="0">
                <a:solidFill>
                  <a:srgbClr val="052E65"/>
                </a:solidFill>
                <a:latin typeface="+mn-ea"/>
              </a:rPr>
              <a:t>出版资助</a:t>
            </a:r>
          </a:p>
        </p:txBody>
      </p:sp>
      <p:sp>
        <p:nvSpPr>
          <p:cNvPr id="36" name="文本框 6"/>
          <p:cNvSpPr txBox="1"/>
          <p:nvPr/>
        </p:nvSpPr>
        <p:spPr>
          <a:xfrm>
            <a:off x="5508065" y="5157120"/>
            <a:ext cx="1404040" cy="365760"/>
          </a:xfrm>
          <a:prstGeom prst="rect">
            <a:avLst/>
          </a:prstGeom>
          <a:noFill/>
        </p:spPr>
        <p:txBody>
          <a:bodyPr wrap="square">
            <a:spAutoFit/>
          </a:bodyPr>
          <a:lstStyle/>
          <a:p>
            <a:pPr eaLnBrk="0" fontAlgn="base" hangingPunct="0">
              <a:spcBef>
                <a:spcPct val="0"/>
              </a:spcBef>
              <a:spcAft>
                <a:spcPct val="0"/>
              </a:spcAft>
              <a:defRPr/>
            </a:pPr>
            <a:r>
              <a:rPr lang="zh-CN" altLang="en-US" b="1" dirty="0" smtClean="0">
                <a:solidFill>
                  <a:srgbClr val="052E65"/>
                </a:solidFill>
                <a:latin typeface="+mn-ea"/>
              </a:rPr>
              <a:t>面上资助</a:t>
            </a:r>
            <a:endParaRPr lang="zh-CN" altLang="en-US" b="1" dirty="0">
              <a:solidFill>
                <a:srgbClr val="052E65"/>
              </a:solidFill>
              <a:latin typeface="+mn-ea"/>
            </a:endParaRPr>
          </a:p>
        </p:txBody>
      </p:sp>
    </p:spTree>
  </p:cSld>
  <p:clrMapOvr>
    <a:masterClrMapping/>
  </p:clrMapOvr>
  <p:transition>
    <p:pull/>
  </p:transition>
  <p:timing>
    <p:tnLst>
      <p:par>
        <p:cTn id="1" dur="indefinite" restart="never" nodeType="tmRoot"/>
      </p:par>
    </p:tnLst>
    <p:bldLst>
      <p:bldP spid="5" grpId="0" animBg="1"/>
      <p:bldP spid="5" grpId="1" animBg="1"/>
      <p:bldP spid="5" grpId="2" animBg="1"/>
      <p:bldP spid="5" grpId="3" animBg="1"/>
      <p:bldP spid="5" grpId="4" animBg="1"/>
      <p:bldP spid="5" grpId="5" animBg="1"/>
      <p:bldP spid="5" grpId="6" animBg="1"/>
    </p:bldLst>
  </p:timing>
</p:sld>
</file>

<file path=ppt/tags/tag1.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custom"/>
  <p:tag name="KSO_WM_TEMPLATE_INDEX" val="431"/>
</p:tagLst>
</file>

<file path=ppt/tags/tag2.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custom"/>
  <p:tag name="KSO_WM_TEMPLATE_INDEX" val="431"/>
</p:tagLst>
</file>

<file path=ppt/tags/tag3.xml><?xml version="1.0" encoding="utf-8"?>
<p:tagLst xmlns:a="http://schemas.openxmlformats.org/drawingml/2006/main" xmlns:r="http://schemas.openxmlformats.org/officeDocument/2006/relationships" xmlns:p="http://schemas.openxmlformats.org/presentationml/2006/main">
  <p:tag name="KSO_WM_TEMPLATE_THUMBS_INDEX" val="1、8、12、13、14、15、21、25、28"/>
  <p:tag name="KSO_WM_TEMPLATE_CATEGORY" val="custom"/>
  <p:tag name="KSO_WM_TEMPLATE_INDEX" val="431"/>
  <p:tag name="KSO_WM_TAG_VERSION" val="1.0"/>
  <p:tag name="KSO_WM_SLIDE_ID" val="custom431_1"/>
  <p:tag name="KSO_WM_SLIDE_INDEX" val="1"/>
  <p:tag name="KSO_WM_SLIDE_ITEM_CNT" val="2"/>
  <p:tag name="KSO_WM_SLIDE_LAYOUT" val="a_b"/>
  <p:tag name="KSO_WM_SLIDE_LAYOUT_CNT" val="1_1"/>
  <p:tag name="KSO_WM_SLIDE_TYPE" val="title"/>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43"/>
  <p:tag name="KSO_WM_UNIT_TYPE" val="a"/>
  <p:tag name="KSO_WM_UNIT_INDEX" val="1"/>
  <p:tag name="KSO_WM_UNIT_CLEAR" val="1"/>
  <p:tag name="KSO_WM_UNIT_LAYERLEVEL" val="1"/>
  <p:tag name="KSO_WM_UNIT_VALUE" val="12"/>
  <p:tag name="KSO_WM_UNIT_ISCONTENTSTITLE" val="0"/>
  <p:tag name="KSO_WM_UNIT_HIGHLIGHT" val="0"/>
  <p:tag name="KSO_WM_UNIT_COMPATIBLE" val="0"/>
  <p:tag name="KSO_WM_UNIT_ID" val="custom43_1*a*1"/>
  <p:tag name="KSO_WM_UNIT_PRESET_TEXT_INDEX" val="0"/>
  <p:tag name="KSO_WM_UNIT_PRESET_TEXT_LEN" val="9"/>
</p:tagLst>
</file>

<file path=ppt/tags/tag5.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825"/>
  <p:tag name="KSO_WM_TAG_VERSION" val="1.0"/>
  <p:tag name="KSO_WM_SLIDE_ID" val="diagram825_1"/>
  <p:tag name="KSO_WM_SLIDE_INDEX" val="1"/>
  <p:tag name="KSO_WM_SLIDE_ITEM_CNT" val="1"/>
  <p:tag name="KSO_WM_SLIDE_LAYOUT" val="a_f"/>
  <p:tag name="KSO_WM_SLIDE_LAYOUT_CNT" val="1_1"/>
  <p:tag name="KSO_WM_SLIDE_TYPE" val="text"/>
  <p:tag name="KSO_WM_BEAUTIFY_FLAG" val="#wm#"/>
  <p:tag name="KSO_WM_SLIDE_POSITION" val="50*144"/>
  <p:tag name="KSO_WM_SLIDE_SIZE" val="621*343"/>
</p:tagLst>
</file>

<file path=ppt/theme/theme1.xml><?xml version="1.0" encoding="utf-8"?>
<a:theme xmlns:a="http://schemas.openxmlformats.org/drawingml/2006/main" name="1_自定义设计方案">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3C1DA"/>
      </a:accent5>
      <a:accent6>
        <a:srgbClr val="AC4744"/>
      </a:accent6>
      <a:hlink>
        <a:srgbClr val="0000FF"/>
      </a:hlink>
      <a:folHlink>
        <a:srgbClr val="800080"/>
      </a:folHlink>
    </a:clrScheme>
    <a:fontScheme name="">
      <a:majorFont>
        <a:latin typeface="Arial"/>
        <a:ea typeface="宋体"/>
        <a:cs typeface=""/>
      </a:majorFont>
      <a:minorFont>
        <a:latin typeface="Arial"/>
        <a:ea typeface="宋体"/>
        <a:cs typeface=""/>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自定义设计方案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北京">
  <a:themeElements>
    <a:clrScheme name="16012020">
      <a:dk1>
        <a:srgbClr val="5F5F5F"/>
      </a:dk1>
      <a:lt1>
        <a:srgbClr val="FFFFFF"/>
      </a:lt1>
      <a:dk2>
        <a:srgbClr val="5F5F5F"/>
      </a:dk2>
      <a:lt2>
        <a:srgbClr val="FFFFFF"/>
      </a:lt2>
      <a:accent1>
        <a:srgbClr val="0890D0"/>
      </a:accent1>
      <a:accent2>
        <a:srgbClr val="2D9C9F"/>
      </a:accent2>
      <a:accent3>
        <a:srgbClr val="80C34D"/>
      </a:accent3>
      <a:accent4>
        <a:srgbClr val="BAD43B"/>
      </a:accent4>
      <a:accent5>
        <a:srgbClr val="EC9126"/>
      </a:accent5>
      <a:accent6>
        <a:srgbClr val="C00000"/>
      </a:accent6>
      <a:hlink>
        <a:srgbClr val="00B0F0"/>
      </a:hlink>
      <a:folHlink>
        <a:srgbClr val="AFB2B4"/>
      </a:folHlink>
    </a:clrScheme>
    <a:fontScheme name="自定义 2">
      <a:majorFont>
        <a:latin typeface="Arial"/>
        <a:ea typeface="黑体"/>
        <a:cs typeface=""/>
      </a:majorFont>
      <a:minorFont>
        <a:latin typeface="Arial"/>
        <a:ea typeface="黑体"/>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lang="zh-CN" altLang="zh-CN" sz="120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A000120140530A99PPBG">
  <a:themeElements>
    <a:clrScheme name="自定义 1">
      <a:dk1>
        <a:srgbClr val="3F3F3F"/>
      </a:dk1>
      <a:lt1>
        <a:sysClr val="window" lastClr="FFFFFF"/>
      </a:lt1>
      <a:dk2>
        <a:srgbClr val="3F3F3F"/>
      </a:dk2>
      <a:lt2>
        <a:srgbClr val="FFFFFF"/>
      </a:lt2>
      <a:accent1>
        <a:srgbClr val="D3481D"/>
      </a:accent1>
      <a:accent2>
        <a:srgbClr val="EE9808"/>
      </a:accent2>
      <a:accent3>
        <a:srgbClr val="ECCC0A"/>
      </a:accent3>
      <a:accent4>
        <a:srgbClr val="D5E14B"/>
      </a:accent4>
      <a:accent5>
        <a:srgbClr val="62B56D"/>
      </a:accent5>
      <a:accent6>
        <a:srgbClr val="3E91D5"/>
      </a:accent6>
      <a:hlink>
        <a:srgbClr val="2998E3"/>
      </a:hlink>
      <a:folHlink>
        <a:srgbClr val="7F723D"/>
      </a:folHlink>
    </a:clrScheme>
    <a:fontScheme name="KSO主题文字4">
      <a:majorFont>
        <a:latin typeface="Arial"/>
        <a:ea typeface="黑体"/>
        <a:cs typeface=""/>
      </a:majorFont>
      <a:minorFont>
        <a:latin typeface="Arial"/>
        <a:ea typeface="黑体"/>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nSpc>
            <a:spcPct val="130000"/>
          </a:lnSpc>
          <a:defRPr sz="1400" dirty="0" smtClean="0">
            <a:latin typeface="Arial" panose="020B0604020202020204" pitchFamily="34" charset="0"/>
            <a:ea typeface="微软雅黑" panose="020B0503020204020204" pitchFamily="34" charset="-122"/>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a:themeElements>
    <a:clrScheme name="">
      <a:dk1>
        <a:srgbClr val="000000"/>
      </a:dk1>
      <a:lt1>
        <a:srgbClr val="FFFFFF"/>
      </a:lt1>
      <a:dk2>
        <a:srgbClr val="073E87"/>
      </a:dk2>
      <a:lt2>
        <a:srgbClr val="C6E7FC"/>
      </a:lt2>
      <a:accent1>
        <a:srgbClr val="31B6FD"/>
      </a:accent1>
      <a:accent2>
        <a:srgbClr val="4584D3"/>
      </a:accent2>
      <a:accent3>
        <a:srgbClr val="FFFFFF"/>
      </a:accent3>
      <a:accent4>
        <a:srgbClr val="000000"/>
      </a:accent4>
      <a:accent5>
        <a:srgbClr val="ADD7FE"/>
      </a:accent5>
      <a:accent6>
        <a:srgbClr val="3D76BD"/>
      </a:accent6>
      <a:hlink>
        <a:srgbClr val="0080FF"/>
      </a:hlink>
      <a:folHlink>
        <a:srgbClr val="5EAEFF"/>
      </a:folHlink>
    </a:clrScheme>
    <a:fontScheme name="Cambria-Calibri">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4048</Words>
  <Application>Microsoft Office PowerPoint</Application>
  <PresentationFormat>全屏显示(4:3)</PresentationFormat>
  <Paragraphs>637</Paragraphs>
  <Slides>72</Slides>
  <Notes>17</Notes>
  <HiddenSlides>8</HiddenSlides>
  <MMClips>0</MMClips>
  <ScaleCrop>false</ScaleCrop>
  <HeadingPairs>
    <vt:vector size="8" baseType="variant">
      <vt:variant>
        <vt:lpstr>已用的字体</vt:lpstr>
      </vt:variant>
      <vt:variant>
        <vt:i4>19</vt:i4>
      </vt:variant>
      <vt:variant>
        <vt:lpstr>主题</vt:lpstr>
      </vt:variant>
      <vt:variant>
        <vt:i4>5</vt:i4>
      </vt:variant>
      <vt:variant>
        <vt:lpstr>幻灯片标题</vt:lpstr>
      </vt:variant>
      <vt:variant>
        <vt:i4>72</vt:i4>
      </vt:variant>
      <vt:variant>
        <vt:lpstr>自定义放映</vt:lpstr>
      </vt:variant>
      <vt:variant>
        <vt:i4>2</vt:i4>
      </vt:variant>
    </vt:vector>
  </HeadingPairs>
  <TitlesOfParts>
    <vt:vector size="98" baseType="lpstr">
      <vt:lpstr>Arial Unicode MS</vt:lpstr>
      <vt:lpstr>MS PGothic</vt:lpstr>
      <vt:lpstr>仿宋</vt:lpstr>
      <vt:lpstr>黑体</vt:lpstr>
      <vt:lpstr>华文仿宋</vt:lpstr>
      <vt:lpstr>华文楷体</vt:lpstr>
      <vt:lpstr>华文中宋</vt:lpstr>
      <vt:lpstr>楷体</vt:lpstr>
      <vt:lpstr>宋体</vt:lpstr>
      <vt:lpstr>微软雅黑</vt:lpstr>
      <vt:lpstr>Arial</vt:lpstr>
      <vt:lpstr>Arial Black</vt:lpstr>
      <vt:lpstr>Calibri</vt:lpstr>
      <vt:lpstr>Calibri Light</vt:lpstr>
      <vt:lpstr>Lucida Sans Unicode</vt:lpstr>
      <vt:lpstr>Tahoma</vt:lpstr>
      <vt:lpstr>Times New Roman</vt:lpstr>
      <vt:lpstr>Wingdings</vt:lpstr>
      <vt:lpstr>Wingdings 3</vt:lpstr>
      <vt:lpstr>1_自定义设计方案</vt:lpstr>
      <vt:lpstr>北京</vt:lpstr>
      <vt:lpstr>2_自定义设计方案</vt:lpstr>
      <vt:lpstr>自定义设计方案</vt:lpstr>
      <vt:lpstr>A000120140530A99PPBG</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自定义放映 1</vt:lpstr>
      <vt:lpstr>自定义放映 2</vt:lpstr>
    </vt:vector>
  </TitlesOfParts>
  <Company>MC SYSTEM</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中国博士后科学基金</dc:title>
  <dc:creator>石逸馨</dc:creator>
  <cp:lastModifiedBy>Oscar WANG</cp:lastModifiedBy>
  <cp:revision>955</cp:revision>
  <cp:lastPrinted>2017-05-10T08:25:00Z</cp:lastPrinted>
  <dcterms:created xsi:type="dcterms:W3CDTF">2008-06-09T21:34:00Z</dcterms:created>
  <dcterms:modified xsi:type="dcterms:W3CDTF">2017-05-16T00:00:51Z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2052-10.1.0.6391</vt:lpwstr>
  </property>
</Properties>
</file>